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4"/>
  </p:notesMasterIdLst>
  <p:sldIdLst>
    <p:sldId id="257" r:id="rId5"/>
    <p:sldId id="276" r:id="rId6"/>
    <p:sldId id="301" r:id="rId7"/>
    <p:sldId id="278" r:id="rId8"/>
    <p:sldId id="279" r:id="rId9"/>
    <p:sldId id="280" r:id="rId10"/>
    <p:sldId id="277"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2" r:id="rId32"/>
    <p:sldId id="30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1"/>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2DE63D5-997A-4646-A377-4702673A728D}">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92" autoAdjust="0"/>
    <p:restoredTop sz="92586" autoAdjust="0"/>
  </p:normalViewPr>
  <p:slideViewPr>
    <p:cSldViewPr snapToGrid="0">
      <p:cViewPr varScale="1">
        <p:scale>
          <a:sx n="67" d="100"/>
          <a:sy n="67" d="100"/>
        </p:scale>
        <p:origin x="-774" y="-108"/>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5716D-39C9-48C4-A3EB-B88E4515427D}" type="datetimeFigureOut">
              <a:rPr lang="en-US" smtClean="0"/>
              <a:pPr/>
              <a:t>3/30/2021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C6D3C-9EB0-4F2C-9026-3887D1CDB44E}" type="slidenum">
              <a:rPr lang="en-US" smtClean="0"/>
              <a:pPr/>
              <a:t>‹#›</a:t>
            </a:fld>
            <a:endParaRPr lang="en-US" dirty="0"/>
          </a:p>
        </p:txBody>
      </p:sp>
    </p:spTree>
    <p:extLst>
      <p:ext uri="{BB962C8B-B14F-4D97-AF65-F5344CB8AC3E}">
        <p14:creationId xmlns="" xmlns:p14="http://schemas.microsoft.com/office/powerpoint/2010/main" val="243776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0C6D3C-9EB0-4F2C-9026-3887D1CDB44E}" type="slidenum">
              <a:rPr lang="en-US" smtClean="0"/>
              <a:pPr/>
              <a:t>1</a:t>
            </a:fld>
            <a:endParaRPr lang="en-US" dirty="0"/>
          </a:p>
        </p:txBody>
      </p:sp>
    </p:spTree>
    <p:extLst>
      <p:ext uri="{BB962C8B-B14F-4D97-AF65-F5344CB8AC3E}">
        <p14:creationId xmlns="" xmlns:p14="http://schemas.microsoft.com/office/powerpoint/2010/main" val="3455741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10</a:t>
            </a:fld>
            <a:endParaRPr lang="en-US" dirty="0"/>
          </a:p>
        </p:txBody>
      </p:sp>
    </p:spTree>
    <p:extLst>
      <p:ext uri="{BB962C8B-B14F-4D97-AF65-F5344CB8AC3E}">
        <p14:creationId xmlns="" xmlns:p14="http://schemas.microsoft.com/office/powerpoint/2010/main" val="2407676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Saudi Electric Company settled on the SMART GRC suite for audit and assessment issues, risk management tracking, and compliance. SMART GRC tool enables the company to enhance the productivity of its audit team through analysis and unification of audit data from various departments in a fast and efficient manner. SMART GRC suite has automated reporting of compliance and risk management activities as well as documentation.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11</a:t>
            </a:fld>
            <a:endParaRPr lang="en-US" dirty="0"/>
          </a:p>
        </p:txBody>
      </p:sp>
    </p:spTree>
    <p:extLst>
      <p:ext uri="{BB962C8B-B14F-4D97-AF65-F5344CB8AC3E}">
        <p14:creationId xmlns="" xmlns:p14="http://schemas.microsoft.com/office/powerpoint/2010/main" val="4185585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The system architecture describes the behavior and structure of a system. The system architecture for the SMART GRC software tool is presented as follows. It covers Governance, risk management, and compliance.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12</a:t>
            </a:fld>
            <a:endParaRPr lang="en-US" dirty="0"/>
          </a:p>
        </p:txBody>
      </p:sp>
    </p:spTree>
    <p:extLst>
      <p:ext uri="{BB962C8B-B14F-4D97-AF65-F5344CB8AC3E}">
        <p14:creationId xmlns="" xmlns:p14="http://schemas.microsoft.com/office/powerpoint/2010/main" val="3314534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It is increasingly becoming challenging and expensive for companies to comply with multiple often overlapping regulations, laws, and standards. SMART GRC provides Saudi Electricity Company with an integrated platform with solutions that upholds the company's business and performance objectives while reducing risks.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13</a:t>
            </a:fld>
            <a:endParaRPr lang="en-US" dirty="0"/>
          </a:p>
        </p:txBody>
      </p:sp>
    </p:spTree>
    <p:extLst>
      <p:ext uri="{BB962C8B-B14F-4D97-AF65-F5344CB8AC3E}">
        <p14:creationId xmlns="" xmlns:p14="http://schemas.microsoft.com/office/powerpoint/2010/main" val="2455575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SMART GRC enables SEC to create and coordinate control and policies and align them to internal and regulatory compliance requirements. The software tool is cloud-based and has enabled automation of many of the company's actions and processes therefore increasing its efficiency and minimizing complexity</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14</a:t>
            </a:fld>
            <a:endParaRPr lang="en-US" dirty="0"/>
          </a:p>
        </p:txBody>
      </p:sp>
    </p:spTree>
    <p:extLst>
      <p:ext uri="{BB962C8B-B14F-4D97-AF65-F5344CB8AC3E}">
        <p14:creationId xmlns="" xmlns:p14="http://schemas.microsoft.com/office/powerpoint/2010/main" val="3356515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The world is constantly evolving and changing. Things that were thought not to happen have happened, and those that were expected to occur did not. Risk management has become an important aspect in organization operations spanning geographical and corporate boundaries. The purpose of Governance, risk management, and compliance (GRC) is to minimize costs, risks, and the duplication of actions and effort. GRC requires corporations across the board to accomplish results that meet internal processes and guidelines established for the elements of Governance, enterprise risk management, and compliance (</a:t>
            </a:r>
            <a:r>
              <a:rPr lang="en-US" sz="1800" dirty="0">
                <a:solidFill>
                  <a:srgbClr val="222222"/>
                </a:solidFill>
                <a:effectLst/>
                <a:latin typeface="Times New Roman" panose="02020603050405020304" pitchFamily="18" charset="0"/>
                <a:ea typeface="Calibri" panose="020F0502020204030204" pitchFamily="34" charset="0"/>
              </a:rPr>
              <a:t>Harper, 2020</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15</a:t>
            </a:fld>
            <a:endParaRPr lang="en-US" dirty="0"/>
          </a:p>
        </p:txBody>
      </p:sp>
    </p:spTree>
    <p:extLst>
      <p:ext uri="{BB962C8B-B14F-4D97-AF65-F5344CB8AC3E}">
        <p14:creationId xmlns="" xmlns:p14="http://schemas.microsoft.com/office/powerpoint/2010/main" val="1060078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The software tool allows the company to obtain required by the board on the acceptable levels of segregation of duties risks with access to business processes and applications.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16</a:t>
            </a:fld>
            <a:endParaRPr lang="en-US" dirty="0"/>
          </a:p>
        </p:txBody>
      </p:sp>
    </p:spTree>
    <p:extLst>
      <p:ext uri="{BB962C8B-B14F-4D97-AF65-F5344CB8AC3E}">
        <p14:creationId xmlns="" xmlns:p14="http://schemas.microsoft.com/office/powerpoint/2010/main" val="869398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Over the years, there has been an upward trend in companies' automation of their GRC actions and processes through internal customized systems or integrated third-party GRC </a:t>
            </a:r>
            <a:r>
              <a:rPr lang="en-US" sz="1800" dirty="0" err="1">
                <a:effectLst/>
                <a:latin typeface="Times New Roman" panose="02020603050405020304" pitchFamily="18" charset="0"/>
                <a:ea typeface="Calibri" panose="020F0502020204030204" pitchFamily="34" charset="0"/>
              </a:rPr>
              <a:t>softwares</a:t>
            </a:r>
            <a:r>
              <a:rPr lang="en-US" sz="1800" dirty="0">
                <a:effectLst/>
                <a:latin typeface="Times New Roman" panose="02020603050405020304" pitchFamily="18" charset="0"/>
                <a:ea typeface="Calibri" panose="020F0502020204030204" pitchFamily="34" charset="0"/>
              </a:rPr>
              <a:t>. GRC takes an organized approach to aligning company processes with its objectives while managing risk and ensuring compliance requirements and standards are met. SEC's implementation of GRC software helps the company automate documentation, compliance activities, and risk management.</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17</a:t>
            </a:fld>
            <a:endParaRPr lang="en-US" dirty="0"/>
          </a:p>
        </p:txBody>
      </p:sp>
    </p:spTree>
    <p:extLst>
      <p:ext uri="{BB962C8B-B14F-4D97-AF65-F5344CB8AC3E}">
        <p14:creationId xmlns="" xmlns:p14="http://schemas.microsoft.com/office/powerpoint/2010/main" val="3667115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As SEC evaluates its data needs and current risk information, the company's executives and management find it beneficial to work IT functions to build and enhance the GRC's support system. The application of the GRC software in the company's information technology governance process ensures management's need for risk management information is included in the company's information management strategy.</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18</a:t>
            </a:fld>
            <a:endParaRPr lang="en-US" dirty="0"/>
          </a:p>
        </p:txBody>
      </p:sp>
    </p:spTree>
    <p:extLst>
      <p:ext uri="{BB962C8B-B14F-4D97-AF65-F5344CB8AC3E}">
        <p14:creationId xmlns="" xmlns:p14="http://schemas.microsoft.com/office/powerpoint/2010/main" val="1676689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SAP business planning and consolidation (BPC) is a module that supports an organization's financial and operational activities. SAP BPC provides planning, forecasting, budgeting, and financial, management, and legal consolidations. Additionally, it offers a single view of operational and financial data and a merged solution backing performance management processes, for instance, forecasts, adjusting the plan, closing cycles, and enhancing the budgeting process.</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19</a:t>
            </a:fld>
            <a:endParaRPr lang="en-US" dirty="0"/>
          </a:p>
        </p:txBody>
      </p:sp>
    </p:spTree>
    <p:extLst>
      <p:ext uri="{BB962C8B-B14F-4D97-AF65-F5344CB8AC3E}">
        <p14:creationId xmlns="" xmlns:p14="http://schemas.microsoft.com/office/powerpoint/2010/main" val="154899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Business processes are critical assets for any company or organization. They guide the organization towards achieving its objectives. Business processes are specific, purposeful, and have consistent outcomes. While they are important assets to any organization and may occur at all levels, sometimes they may not be visible to the organization's users or customers. The business environment is dynamic, meaning it undergoes constant changes; when it does organization must also undergo transformation to keep abreast with these changes or risk being obsolete.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a:t>
            </a:fld>
            <a:endParaRPr lang="en-US" dirty="0"/>
          </a:p>
        </p:txBody>
      </p:sp>
    </p:spTree>
    <p:extLst>
      <p:ext uri="{BB962C8B-B14F-4D97-AF65-F5344CB8AC3E}">
        <p14:creationId xmlns="" xmlns:p14="http://schemas.microsoft.com/office/powerpoint/2010/main" val="3608804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SAP Business Planning and Consolidation (SAP BPC) is a tool providing organizations with planning, budgeting, forecasting, and consolidating capabilities. The software tool supports an organization's financial and operational activities. It enables organizations ta address the challenging and long process of data collection and validation across comprehensive and complex systems.</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20</a:t>
            </a:fld>
            <a:endParaRPr lang="en-US" dirty="0"/>
          </a:p>
        </p:txBody>
      </p:sp>
    </p:spTree>
    <p:extLst>
      <p:ext uri="{BB962C8B-B14F-4D97-AF65-F5344CB8AC3E}">
        <p14:creationId xmlns="" xmlns:p14="http://schemas.microsoft.com/office/powerpoint/2010/main" val="3683636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Saudi Electricity Company is without a doubt the largest power utility company in Saudi Arabia, and like many other organizations, it involves numerous operational processes as it provides energy to its customers. Just like many organizations, SEC faces significant challenges that affect its ability to perform its role and achieve its goal. The advent of technology and the changing business environment have resulted in the company's integration of technology in its operational process.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21</a:t>
            </a:fld>
            <a:endParaRPr lang="en-US" dirty="0"/>
          </a:p>
        </p:txBody>
      </p:sp>
    </p:spTree>
    <p:extLst>
      <p:ext uri="{BB962C8B-B14F-4D97-AF65-F5344CB8AC3E}">
        <p14:creationId xmlns="" xmlns:p14="http://schemas.microsoft.com/office/powerpoint/2010/main" val="2789253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effectLst/>
                <a:latin typeface="Times New Roman" panose="02020603050405020304" pitchFamily="18" charset="0"/>
                <a:ea typeface="Calibri" panose="020F0502020204030204" pitchFamily="34" charset="0"/>
              </a:rPr>
              <a:t>SAP BPC uses various script logics and business rules to perform its functionalities.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22</a:t>
            </a:fld>
            <a:endParaRPr lang="en-US" dirty="0"/>
          </a:p>
        </p:txBody>
      </p:sp>
    </p:spTree>
    <p:extLst>
      <p:ext uri="{BB962C8B-B14F-4D97-AF65-F5344CB8AC3E}">
        <p14:creationId xmlns="" xmlns:p14="http://schemas.microsoft.com/office/powerpoint/2010/main" val="4282965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SAP BPC software tool connects SAP and non-SAP data with integrated functionalities to enhance the company's close. BPC enables fast and reliable financial close, lowers auditing costs and compliance, therefore, enhancing stakeholder confidence. Additionally, it enhances the company's data through its central data repository. BPC has consolidation capability functionalities that support the company's legal, statutory, and management consolidations (</a:t>
            </a:r>
            <a:r>
              <a:rPr lang="en-US" sz="1800" dirty="0">
                <a:solidFill>
                  <a:srgbClr val="222222"/>
                </a:solidFill>
                <a:effectLst/>
                <a:latin typeface="Times New Roman" panose="02020603050405020304" pitchFamily="18" charset="0"/>
                <a:ea typeface="Calibri" panose="020F0502020204030204" pitchFamily="34" charset="0"/>
              </a:rPr>
              <a:t>La Rosa et al., 2013)</a:t>
            </a:r>
            <a:r>
              <a:rPr lang="en-US" sz="1800" dirty="0">
                <a:effectLst/>
                <a:latin typeface="Times New Roman" panose="02020603050405020304" pitchFamily="18" charset="0"/>
                <a:ea typeface="Calibri" panose="020F0502020204030204" pitchFamily="34" charset="0"/>
              </a:rPr>
              <a:t>. The tool complies with financial reporting standards and requirements, including GAAP.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23</a:t>
            </a:fld>
            <a:endParaRPr lang="en-US" dirty="0"/>
          </a:p>
        </p:txBody>
      </p:sp>
    </p:spTree>
    <p:extLst>
      <p:ext uri="{BB962C8B-B14F-4D97-AF65-F5344CB8AC3E}">
        <p14:creationId xmlns="" xmlns:p14="http://schemas.microsoft.com/office/powerpoint/2010/main" val="2819489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buClrTx/>
              <a:buFont typeface="Wingdings" panose="05000000000000000000" pitchFamily="2" charset="2"/>
              <a:buNone/>
            </a:pPr>
            <a:r>
              <a:rPr lang="en-US" sz="1200" dirty="0">
                <a:effectLst/>
                <a:latin typeface="Times New Roman" panose="02020603050405020304" pitchFamily="18" charset="0"/>
                <a:ea typeface="Calibri" panose="020F0502020204030204" pitchFamily="34" charset="0"/>
              </a:rPr>
              <a:t>BPC allows the organization to set up tasks and maintenance for BPC clients. The software has two interfaces that are the web interface and the client application. The user selects the BPC software to start and selects the task to be completed.</a:t>
            </a:r>
            <a:endParaRPr lang="en-US" sz="1200" dirty="0">
              <a:latin typeface="Times New Roman" panose="02020603050405020304" pitchFamily="18" charset="0"/>
              <a:ea typeface="Calibri" panose="020F0502020204030204" pitchFamily="34" charset="0"/>
            </a:endParaRPr>
          </a:p>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24</a:t>
            </a:fld>
            <a:endParaRPr lang="en-US" dirty="0"/>
          </a:p>
        </p:txBody>
      </p:sp>
    </p:spTree>
    <p:extLst>
      <p:ext uri="{BB962C8B-B14F-4D97-AF65-F5344CB8AC3E}">
        <p14:creationId xmlns="" xmlns:p14="http://schemas.microsoft.com/office/powerpoint/2010/main" val="345622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SAP BPC supports the company's operational and financial planning requirements. Additionally, the tool manages the company's consolidation processes within a unified application. This unified and flexible solution allows SEC to focus more on strategic business and growth.</a:t>
            </a:r>
          </a:p>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25</a:t>
            </a:fld>
            <a:endParaRPr lang="en-US" dirty="0"/>
          </a:p>
        </p:txBody>
      </p:sp>
    </p:spTree>
    <p:extLst>
      <p:ext uri="{BB962C8B-B14F-4D97-AF65-F5344CB8AC3E}">
        <p14:creationId xmlns="" xmlns:p14="http://schemas.microsoft.com/office/powerpoint/2010/main" val="947019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26</a:t>
            </a:fld>
            <a:endParaRPr lang="en-US" dirty="0"/>
          </a:p>
        </p:txBody>
      </p:sp>
    </p:spTree>
    <p:extLst>
      <p:ext uri="{BB962C8B-B14F-4D97-AF65-F5344CB8AC3E}">
        <p14:creationId xmlns="" xmlns:p14="http://schemas.microsoft.com/office/powerpoint/2010/main" val="3756541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Business processes are core assets to any organization. The organization to achieving its desired goal. This report has provided an analysis of two processes implemented by Saudi Electricity Company. This business process increases the company's flexibility in the changing business environment. SEC has well-organized management that ensures effective operational processes that have resulted in the company's business success. The implementation of various business process </a:t>
            </a:r>
            <a:r>
              <a:rPr lang="en-US" sz="1800" dirty="0" err="1">
                <a:effectLst/>
                <a:latin typeface="Times New Roman" panose="02020603050405020304" pitchFamily="18" charset="0"/>
                <a:ea typeface="Calibri" panose="020F0502020204030204" pitchFamily="34" charset="0"/>
              </a:rPr>
              <a:t>softwares</a:t>
            </a:r>
            <a:r>
              <a:rPr lang="en-US" sz="1800" dirty="0">
                <a:effectLst/>
                <a:latin typeface="Times New Roman" panose="02020603050405020304" pitchFamily="18" charset="0"/>
                <a:ea typeface="Calibri" panose="020F0502020204030204" pitchFamily="34" charset="0"/>
              </a:rPr>
              <a:t>, including SMART GRC and SAP BPC, enables the organization to execute the model, monitor and maximize its processes.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27</a:t>
            </a:fld>
            <a:endParaRPr lang="en-US" dirty="0"/>
          </a:p>
        </p:txBody>
      </p:sp>
    </p:spTree>
    <p:extLst>
      <p:ext uri="{BB962C8B-B14F-4D97-AF65-F5344CB8AC3E}">
        <p14:creationId xmlns="" xmlns:p14="http://schemas.microsoft.com/office/powerpoint/2010/main" val="4291591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28</a:t>
            </a:fld>
            <a:endParaRPr lang="en-US" dirty="0"/>
          </a:p>
        </p:txBody>
      </p:sp>
    </p:spTree>
    <p:extLst>
      <p:ext uri="{BB962C8B-B14F-4D97-AF65-F5344CB8AC3E}">
        <p14:creationId xmlns="" xmlns:p14="http://schemas.microsoft.com/office/powerpoint/2010/main" val="4029890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29</a:t>
            </a:fld>
            <a:endParaRPr lang="en-US" dirty="0"/>
          </a:p>
        </p:txBody>
      </p:sp>
    </p:spTree>
    <p:extLst>
      <p:ext uri="{BB962C8B-B14F-4D97-AF65-F5344CB8AC3E}">
        <p14:creationId xmlns="" xmlns:p14="http://schemas.microsoft.com/office/powerpoint/2010/main" val="315527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Saudi Electricity Company (SEC) is a publicly listed Saudi Arabian power company that generates, transmits and distributes electric power in Saudi Arabia. The company has it headquarters in Riyadh, Saudi Arabia. Saudi Electricity Company was formed in 2000 through amalgamation of local electricity companies in Saudi Arabia to form one joint stock company. 81.22% of the company is owed the </a:t>
            </a:r>
            <a:r>
              <a:rPr lang="en-US" sz="1800" dirty="0" err="1">
                <a:effectLst/>
                <a:latin typeface="Times New Roman" panose="02020603050405020304" pitchFamily="18" charset="0"/>
                <a:ea typeface="Calibri" panose="020F0502020204030204" pitchFamily="34" charset="0"/>
              </a:rPr>
              <a:t>the</a:t>
            </a:r>
            <a:r>
              <a:rPr lang="en-US" sz="1800" dirty="0">
                <a:effectLst/>
                <a:latin typeface="Times New Roman" panose="02020603050405020304" pitchFamily="18" charset="0"/>
                <a:ea typeface="Calibri" panose="020F0502020204030204" pitchFamily="34" charset="0"/>
              </a:rPr>
              <a:t> government of the kingdom of Saudi Arabia </a:t>
            </a:r>
            <a:r>
              <a:rPr lang="en-US" sz="1800" dirty="0">
                <a:solidFill>
                  <a:srgbClr val="000000"/>
                </a:solidFill>
                <a:effectLst/>
                <a:latin typeface="Times New Roman" panose="02020603050405020304" pitchFamily="18" charset="0"/>
                <a:ea typeface="Calibri" panose="020F0502020204030204" pitchFamily="34" charset="0"/>
              </a:rPr>
              <a:t>("Company Information", 2021)</a:t>
            </a:r>
            <a:r>
              <a:rPr lang="en-US" sz="1800" dirty="0">
                <a:effectLst/>
                <a:latin typeface="Times New Roman" panose="02020603050405020304" pitchFamily="18" charset="0"/>
                <a:ea typeface="Calibri" panose="020F0502020204030204" pitchFamily="34" charset="0"/>
              </a:rPr>
              <a:t>. SEC generates more than $17 billion in annual sales making it one of the largest companies in the Kingdom of Saudi Arabia and the world </a:t>
            </a:r>
            <a:r>
              <a:rPr lang="en-US" sz="1800" dirty="0">
                <a:solidFill>
                  <a:srgbClr val="000000"/>
                </a:solidFill>
                <a:effectLst/>
                <a:latin typeface="Times New Roman" panose="02020603050405020304" pitchFamily="18" charset="0"/>
                <a:ea typeface="Calibri" panose="020F0502020204030204" pitchFamily="34" charset="0"/>
              </a:rPr>
              <a:t>("Company Information", 2021)</a:t>
            </a:r>
            <a:r>
              <a:rPr lang="en-US" sz="1800" dirty="0">
                <a:effectLst/>
                <a:latin typeface="Times New Roman" panose="02020603050405020304" pitchFamily="18" charset="0"/>
                <a:ea typeface="Calibri" panose="020F0502020204030204" pitchFamily="34" charset="0"/>
              </a:rPr>
              <a:t>.</a:t>
            </a:r>
          </a:p>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3</a:t>
            </a:fld>
            <a:endParaRPr lang="en-US" dirty="0"/>
          </a:p>
        </p:txBody>
      </p:sp>
    </p:spTree>
    <p:extLst>
      <p:ext uri="{BB962C8B-B14F-4D97-AF65-F5344CB8AC3E}">
        <p14:creationId xmlns="" xmlns:p14="http://schemas.microsoft.com/office/powerpoint/2010/main" val="361220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4</a:t>
            </a:fld>
            <a:endParaRPr lang="en-US" dirty="0"/>
          </a:p>
        </p:txBody>
      </p:sp>
    </p:spTree>
    <p:extLst>
      <p:ext uri="{BB962C8B-B14F-4D97-AF65-F5344CB8AC3E}">
        <p14:creationId xmlns="" xmlns:p14="http://schemas.microsoft.com/office/powerpoint/2010/main" val="317669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5</a:t>
            </a:fld>
            <a:endParaRPr lang="en-US" dirty="0"/>
          </a:p>
        </p:txBody>
      </p:sp>
    </p:spTree>
    <p:extLst>
      <p:ext uri="{BB962C8B-B14F-4D97-AF65-F5344CB8AC3E}">
        <p14:creationId xmlns="" xmlns:p14="http://schemas.microsoft.com/office/powerpoint/2010/main" val="918812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Saudi Electricity Company enjoys a monopoly of the gulf region market with a peak load of over 60000 megawatts. Demand for electric power energy continues to increase and is expected to continue rising into the future due to a growing population, expanding industrial base, and increasing per capita consumption</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6</a:t>
            </a:fld>
            <a:endParaRPr lang="en-US" dirty="0"/>
          </a:p>
        </p:txBody>
      </p:sp>
    </p:spTree>
    <p:extLst>
      <p:ext uri="{BB962C8B-B14F-4D97-AF65-F5344CB8AC3E}">
        <p14:creationId xmlns="" xmlns:p14="http://schemas.microsoft.com/office/powerpoint/2010/main" val="6219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In business, one can be hard-pressed to find a solution that addresses challenges for all organizations. An integrated GRC and other software tools can be important in company processes and activities that require significant organizational input. The Saudi Electricity Company's implementation of the integrated SMART GRC helps it streamline its business operations and enhance its function.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7</a:t>
            </a:fld>
            <a:endParaRPr lang="en-US" dirty="0"/>
          </a:p>
        </p:txBody>
      </p:sp>
    </p:spTree>
    <p:extLst>
      <p:ext uri="{BB962C8B-B14F-4D97-AF65-F5344CB8AC3E}">
        <p14:creationId xmlns="" xmlns:p14="http://schemas.microsoft.com/office/powerpoint/2010/main" val="267737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Saudi Electricity Company's approach to Governance, risk management, and compliance (GRC) has consistently grown to be more strong and comprehensive. The company is committed to adhering to local regulatory guidelines and international industry standards. Saudi Electricity Company's corporate governance framework hinges on the provisions of regulations provided by the companies law, the Electricity and Cogeneration Regulatory Authority (ECRA) and the Capital Market Authority of Saudi Arabia, and Saudi Electricity Company's Articles of Association.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8</a:t>
            </a:fld>
            <a:endParaRPr lang="en-US" dirty="0"/>
          </a:p>
        </p:txBody>
      </p:sp>
    </p:spTree>
    <p:extLst>
      <p:ext uri="{BB962C8B-B14F-4D97-AF65-F5344CB8AC3E}">
        <p14:creationId xmlns="" xmlns:p14="http://schemas.microsoft.com/office/powerpoint/2010/main" val="3339715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effectLst/>
                <a:latin typeface="Times New Roman" panose="02020603050405020304" pitchFamily="18" charset="0"/>
                <a:ea typeface="Calibri" panose="020F0502020204030204" pitchFamily="34" charset="0"/>
              </a:rPr>
              <a:t>Business processes are structured tasks or activities performed by an organization to achieve its goal of providing a product or service to its customers. The Governance, risk management, and compliance process is an organized approach to aligning the company's business model and objectives at the same time managing risk effectively and complying with regulatory standards and requirements. </a:t>
            </a:r>
            <a:endParaRPr lang="en-US" b="0" i="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60C6D3C-9EB0-4F2C-9026-3887D1CDB44E}" type="slidenum">
              <a:rPr lang="en-US" smtClean="0"/>
              <a:pPr/>
              <a:t>9</a:t>
            </a:fld>
            <a:endParaRPr lang="en-US" dirty="0"/>
          </a:p>
        </p:txBody>
      </p:sp>
    </p:spTree>
    <p:extLst>
      <p:ext uri="{BB962C8B-B14F-4D97-AF65-F5344CB8AC3E}">
        <p14:creationId xmlns="" xmlns:p14="http://schemas.microsoft.com/office/powerpoint/2010/main" val="86796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48D39141-3E8E-4545-90DB-291A0E5F139B}"/>
              </a:ext>
            </a:extLst>
          </p:cNvPr>
          <p:cNvSpPr>
            <a:spLocks noGrp="1"/>
          </p:cNvSpPr>
          <p:nvPr>
            <p:ph type="pic" sz="quarter" idx="12" hasCustomPrompt="1"/>
          </p:nvPr>
        </p:nvSpPr>
        <p:spPr>
          <a:xfrm>
            <a:off x="0" y="0"/>
            <a:ext cx="12192000" cy="6858000"/>
          </a:xfrm>
          <a:solidFill>
            <a:schemeClr val="tx1">
              <a:lumMod val="75000"/>
              <a:lumOff val="25000"/>
            </a:schemeClr>
          </a:solidFill>
        </p:spPr>
        <p:txBody>
          <a:bodyPr lIns="612000" tIns="0" anchor="ctr"/>
          <a:lstStyle>
            <a:lvl1pPr marL="0" indent="0" algn="l">
              <a:lnSpc>
                <a:spcPct val="100000"/>
              </a:lnSpc>
              <a:buNone/>
              <a:defRPr sz="1200" i="1">
                <a:solidFill>
                  <a:schemeClr val="bg1">
                    <a:lumMod val="75000"/>
                  </a:schemeClr>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 xmlns:a16="http://schemas.microsoft.com/office/drawing/2014/main" id="{AD90A062-54B3-47F2-9D6A-5BC9575208D2}"/>
              </a:ext>
            </a:extLst>
          </p:cNvPr>
          <p:cNvSpPr>
            <a:spLocks noGrp="1"/>
          </p:cNvSpPr>
          <p:nvPr>
            <p:ph type="ctrTitle"/>
          </p:nvPr>
        </p:nvSpPr>
        <p:spPr>
          <a:xfrm>
            <a:off x="2520000" y="0"/>
            <a:ext cx="9672000" cy="6857999"/>
          </a:xfrm>
          <a:solidFill>
            <a:schemeClr val="tx2">
              <a:alpha val="70000"/>
            </a:schemeClr>
          </a:solidFill>
        </p:spPr>
        <p:txBody>
          <a:bodyPr lIns="1116000" rIns="180000" anchor="ctr"/>
          <a:lstStyle>
            <a:lvl1pPr algn="l">
              <a:defRPr sz="500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35C97F3D-57FA-4E82-9EEC-E93088055A15}"/>
              </a:ext>
            </a:extLst>
          </p:cNvPr>
          <p:cNvSpPr>
            <a:spLocks noGrp="1"/>
          </p:cNvSpPr>
          <p:nvPr>
            <p:ph type="subTitle" idx="1"/>
          </p:nvPr>
        </p:nvSpPr>
        <p:spPr>
          <a:xfrm>
            <a:off x="3600000" y="4276447"/>
            <a:ext cx="5161550" cy="620016"/>
          </a:xfrm>
          <a:gradFill>
            <a:gsLst>
              <a:gs pos="0">
                <a:schemeClr val="tx2"/>
              </a:gs>
              <a:gs pos="100000">
                <a:schemeClr val="accent2"/>
              </a:gs>
            </a:gsLst>
            <a:lin ang="14400000" scaled="0"/>
          </a:gradFill>
        </p:spPr>
        <p:txBody>
          <a:bodyPr lIns="144000" anchor="ctr"/>
          <a:lstStyle>
            <a:lvl1pPr marL="0" indent="0" algn="l">
              <a:buNone/>
              <a:defRPr sz="2400" b="1" i="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Footer Placeholder 6">
            <a:extLst>
              <a:ext uri="{FF2B5EF4-FFF2-40B4-BE49-F238E27FC236}">
                <a16:creationId xmlns="" xmlns:a16="http://schemas.microsoft.com/office/drawing/2014/main" id="{E31775C8-C7F0-4EC5-A9C0-53AE3A0C5F7B}"/>
              </a:ext>
            </a:extLst>
          </p:cNvPr>
          <p:cNvSpPr>
            <a:spLocks noGrp="1"/>
          </p:cNvSpPr>
          <p:nvPr>
            <p:ph type="ftr" sz="quarter" idx="10"/>
          </p:nvPr>
        </p:nvSpPr>
        <p:spPr>
          <a:xfrm>
            <a:off x="3600000" y="6262080"/>
            <a:ext cx="7560000" cy="360000"/>
          </a:xfrm>
        </p:spPr>
        <p:txBody>
          <a:bodyPr/>
          <a:lstStyle/>
          <a:p>
            <a:endParaRPr lang="en-US" dirty="0"/>
          </a:p>
        </p:txBody>
      </p:sp>
      <p:sp>
        <p:nvSpPr>
          <p:cNvPr id="8" name="Slide Number Placeholder 7">
            <a:extLst>
              <a:ext uri="{FF2B5EF4-FFF2-40B4-BE49-F238E27FC236}">
                <a16:creationId xmlns="" xmlns:a16="http://schemas.microsoft.com/office/drawing/2014/main" id="{9E8B0AE2-DA19-49E2-AC81-5272385D304C}"/>
              </a:ext>
            </a:extLst>
          </p:cNvPr>
          <p:cNvSpPr>
            <a:spLocks noGrp="1"/>
          </p:cNvSpPr>
          <p:nvPr>
            <p:ph type="sldNum" sz="quarter" idx="11"/>
          </p:nvPr>
        </p:nvSpPr>
        <p:spPr/>
        <p:txBody>
          <a:bodyPr/>
          <a:lstStyle/>
          <a:p>
            <a:fld id="{EECC7194-A4D0-457B-9D3E-53681723AFF7}" type="slidenum">
              <a:rPr lang="en-US" smtClean="0"/>
              <a:pPr/>
              <a:t>‹#›</a:t>
            </a:fld>
            <a:endParaRPr lang="en-US" dirty="0"/>
          </a:p>
        </p:txBody>
      </p:sp>
    </p:spTree>
    <p:extLst>
      <p:ext uri="{BB962C8B-B14F-4D97-AF65-F5344CB8AC3E}">
        <p14:creationId xmlns="" xmlns:p14="http://schemas.microsoft.com/office/powerpoint/2010/main" val="21423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0" name="Text Placeholder 3">
            <a:extLst>
              <a:ext uri="{FF2B5EF4-FFF2-40B4-BE49-F238E27FC236}">
                <a16:creationId xmlns="" xmlns:a16="http://schemas.microsoft.com/office/drawing/2014/main" id="{6A395197-9758-40F0-B747-F8B134C175EB}"/>
              </a:ext>
            </a:extLst>
          </p:cNvPr>
          <p:cNvSpPr txBox="1">
            <a:spLocks/>
          </p:cNvSpPr>
          <p:nvPr userDrawn="1"/>
        </p:nvSpPr>
        <p:spPr>
          <a:xfrm>
            <a:off x="0" y="-436"/>
            <a:ext cx="12192000" cy="68584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19" name="Freeform: Shape 18">
            <a:extLst>
              <a:ext uri="{FF2B5EF4-FFF2-40B4-BE49-F238E27FC236}">
                <a16:creationId xmlns="" xmlns:a16="http://schemas.microsoft.com/office/drawing/2014/main" id="{78907576-77BD-4FD0-A9FE-48D249CB435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ooter Placeholder 6">
            <a:extLst>
              <a:ext uri="{FF2B5EF4-FFF2-40B4-BE49-F238E27FC236}">
                <a16:creationId xmlns="" xmlns:a16="http://schemas.microsoft.com/office/drawing/2014/main" id="{A557D1A2-E2DD-4CD8-B7DB-2864D4A97E02}"/>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5" name="Text Placeholder 4">
            <a:extLst>
              <a:ext uri="{FF2B5EF4-FFF2-40B4-BE49-F238E27FC236}">
                <a16:creationId xmlns="" xmlns:a16="http://schemas.microsoft.com/office/drawing/2014/main" id="{C430C70C-09F9-40EE-9A89-ED9A5DCFD98D}"/>
              </a:ext>
            </a:extLst>
          </p:cNvPr>
          <p:cNvSpPr>
            <a:spLocks noGrp="1"/>
          </p:cNvSpPr>
          <p:nvPr>
            <p:ph type="body" sz="quarter" idx="13" hasCustomPrompt="1"/>
          </p:nvPr>
        </p:nvSpPr>
        <p:spPr>
          <a:xfrm>
            <a:off x="1303794"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3" name="Text Placeholder 12">
            <a:extLst>
              <a:ext uri="{FF2B5EF4-FFF2-40B4-BE49-F238E27FC236}">
                <a16:creationId xmlns="" xmlns:a16="http://schemas.microsoft.com/office/drawing/2014/main" id="{278D9ACA-AB64-4D04-A5E0-23AC8B81EC2C}"/>
              </a:ext>
            </a:extLst>
          </p:cNvPr>
          <p:cNvSpPr>
            <a:spLocks noGrp="1"/>
          </p:cNvSpPr>
          <p:nvPr>
            <p:ph type="body" sz="quarter" idx="14" hasCustomPrompt="1"/>
          </p:nvPr>
        </p:nvSpPr>
        <p:spPr>
          <a:xfrm>
            <a:off x="1303794"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15" name="Text Placeholder 4">
            <a:extLst>
              <a:ext uri="{FF2B5EF4-FFF2-40B4-BE49-F238E27FC236}">
                <a16:creationId xmlns="" xmlns:a16="http://schemas.microsoft.com/office/drawing/2014/main" id="{F3B4EB62-0A18-46F9-98F0-E8FC5EBAF37E}"/>
              </a:ext>
            </a:extLst>
          </p:cNvPr>
          <p:cNvSpPr>
            <a:spLocks noGrp="1"/>
          </p:cNvSpPr>
          <p:nvPr>
            <p:ph type="body" sz="quarter" idx="15" hasCustomPrompt="1"/>
          </p:nvPr>
        </p:nvSpPr>
        <p:spPr>
          <a:xfrm>
            <a:off x="5066363"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6" name="Text Placeholder 12">
            <a:extLst>
              <a:ext uri="{FF2B5EF4-FFF2-40B4-BE49-F238E27FC236}">
                <a16:creationId xmlns="" xmlns:a16="http://schemas.microsoft.com/office/drawing/2014/main" id="{A3B2D4DF-9952-49C7-B850-559AD0DF27D5}"/>
              </a:ext>
            </a:extLst>
          </p:cNvPr>
          <p:cNvSpPr>
            <a:spLocks noGrp="1"/>
          </p:cNvSpPr>
          <p:nvPr>
            <p:ph type="body" sz="quarter" idx="16" hasCustomPrompt="1"/>
          </p:nvPr>
        </p:nvSpPr>
        <p:spPr>
          <a:xfrm>
            <a:off x="5066363"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17" name="Text Placeholder 4">
            <a:extLst>
              <a:ext uri="{FF2B5EF4-FFF2-40B4-BE49-F238E27FC236}">
                <a16:creationId xmlns="" xmlns:a16="http://schemas.microsoft.com/office/drawing/2014/main" id="{BCE373B8-7ADE-4DC4-9900-59147BFA16E7}"/>
              </a:ext>
            </a:extLst>
          </p:cNvPr>
          <p:cNvSpPr>
            <a:spLocks noGrp="1"/>
          </p:cNvSpPr>
          <p:nvPr>
            <p:ph type="body" sz="quarter" idx="17" hasCustomPrompt="1"/>
          </p:nvPr>
        </p:nvSpPr>
        <p:spPr>
          <a:xfrm>
            <a:off x="8828931" y="3407563"/>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18" name="Text Placeholder 12">
            <a:extLst>
              <a:ext uri="{FF2B5EF4-FFF2-40B4-BE49-F238E27FC236}">
                <a16:creationId xmlns="" xmlns:a16="http://schemas.microsoft.com/office/drawing/2014/main" id="{28F027FF-E9AF-4E49-AC44-48D21AD761AA}"/>
              </a:ext>
            </a:extLst>
          </p:cNvPr>
          <p:cNvSpPr>
            <a:spLocks noGrp="1"/>
          </p:cNvSpPr>
          <p:nvPr>
            <p:ph type="body" sz="quarter" idx="18" hasCustomPrompt="1"/>
          </p:nvPr>
        </p:nvSpPr>
        <p:spPr>
          <a:xfrm>
            <a:off x="8828931" y="3005055"/>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9" name="Picture Placeholder 25">
            <a:extLst>
              <a:ext uri="{FF2B5EF4-FFF2-40B4-BE49-F238E27FC236}">
                <a16:creationId xmlns="" xmlns:a16="http://schemas.microsoft.com/office/drawing/2014/main" id="{8989EC4C-4E3F-457F-8CF6-8A88DE68A930}"/>
              </a:ext>
            </a:extLst>
          </p:cNvPr>
          <p:cNvSpPr>
            <a:spLocks noGrp="1"/>
          </p:cNvSpPr>
          <p:nvPr>
            <p:ph type="pic" sz="quarter" idx="23" hasCustomPrompt="1"/>
          </p:nvPr>
        </p:nvSpPr>
        <p:spPr>
          <a:xfrm>
            <a:off x="1867711"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0" name="Picture Placeholder 25">
            <a:extLst>
              <a:ext uri="{FF2B5EF4-FFF2-40B4-BE49-F238E27FC236}">
                <a16:creationId xmlns="" xmlns:a16="http://schemas.microsoft.com/office/drawing/2014/main" id="{67FB2730-3D12-4D72-AE64-AC3955C5CD99}"/>
              </a:ext>
            </a:extLst>
          </p:cNvPr>
          <p:cNvSpPr>
            <a:spLocks noGrp="1"/>
          </p:cNvSpPr>
          <p:nvPr>
            <p:ph type="pic" sz="quarter" idx="24" hasCustomPrompt="1"/>
          </p:nvPr>
        </p:nvSpPr>
        <p:spPr>
          <a:xfrm>
            <a:off x="5630280"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1" name="Picture Placeholder 25">
            <a:extLst>
              <a:ext uri="{FF2B5EF4-FFF2-40B4-BE49-F238E27FC236}">
                <a16:creationId xmlns="" xmlns:a16="http://schemas.microsoft.com/office/drawing/2014/main" id="{4F2BB90C-4866-4DB3-B05C-0BB7DBFF8EA3}"/>
              </a:ext>
            </a:extLst>
          </p:cNvPr>
          <p:cNvSpPr>
            <a:spLocks noGrp="1"/>
          </p:cNvSpPr>
          <p:nvPr>
            <p:ph type="pic" sz="quarter" idx="25" hasCustomPrompt="1"/>
          </p:nvPr>
        </p:nvSpPr>
        <p:spPr>
          <a:xfrm>
            <a:off x="9392848" y="1648853"/>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22" name="Text Placeholder 4">
            <a:extLst>
              <a:ext uri="{FF2B5EF4-FFF2-40B4-BE49-F238E27FC236}">
                <a16:creationId xmlns="" xmlns:a16="http://schemas.microsoft.com/office/drawing/2014/main" id="{FE407FE5-15DF-40F7-B14C-0A04CC30CD66}"/>
              </a:ext>
            </a:extLst>
          </p:cNvPr>
          <p:cNvSpPr>
            <a:spLocks noGrp="1"/>
          </p:cNvSpPr>
          <p:nvPr>
            <p:ph type="body" sz="quarter" idx="26" hasCustomPrompt="1"/>
          </p:nvPr>
        </p:nvSpPr>
        <p:spPr>
          <a:xfrm>
            <a:off x="1303794"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23" name="Text Placeholder 12">
            <a:extLst>
              <a:ext uri="{FF2B5EF4-FFF2-40B4-BE49-F238E27FC236}">
                <a16:creationId xmlns="" xmlns:a16="http://schemas.microsoft.com/office/drawing/2014/main" id="{7DD73F77-2E6A-450D-B4AF-8643D8AE1ECE}"/>
              </a:ext>
            </a:extLst>
          </p:cNvPr>
          <p:cNvSpPr>
            <a:spLocks noGrp="1"/>
          </p:cNvSpPr>
          <p:nvPr>
            <p:ph type="body" sz="quarter" idx="27" hasCustomPrompt="1"/>
          </p:nvPr>
        </p:nvSpPr>
        <p:spPr>
          <a:xfrm>
            <a:off x="1303794"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4" name="Text Placeholder 4">
            <a:extLst>
              <a:ext uri="{FF2B5EF4-FFF2-40B4-BE49-F238E27FC236}">
                <a16:creationId xmlns="" xmlns:a16="http://schemas.microsoft.com/office/drawing/2014/main" id="{7F1CAED2-2A78-4780-A303-060C24C56526}"/>
              </a:ext>
            </a:extLst>
          </p:cNvPr>
          <p:cNvSpPr>
            <a:spLocks noGrp="1"/>
          </p:cNvSpPr>
          <p:nvPr>
            <p:ph type="body" sz="quarter" idx="28" hasCustomPrompt="1"/>
          </p:nvPr>
        </p:nvSpPr>
        <p:spPr>
          <a:xfrm>
            <a:off x="5066363"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27" name="Text Placeholder 12">
            <a:extLst>
              <a:ext uri="{FF2B5EF4-FFF2-40B4-BE49-F238E27FC236}">
                <a16:creationId xmlns="" xmlns:a16="http://schemas.microsoft.com/office/drawing/2014/main" id="{4E77CA0B-49F8-4EE9-84A7-AB28FD1CC1ED}"/>
              </a:ext>
            </a:extLst>
          </p:cNvPr>
          <p:cNvSpPr>
            <a:spLocks noGrp="1"/>
          </p:cNvSpPr>
          <p:nvPr>
            <p:ph type="body" sz="quarter" idx="29" hasCustomPrompt="1"/>
          </p:nvPr>
        </p:nvSpPr>
        <p:spPr>
          <a:xfrm>
            <a:off x="5066363"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28" name="Text Placeholder 4">
            <a:extLst>
              <a:ext uri="{FF2B5EF4-FFF2-40B4-BE49-F238E27FC236}">
                <a16:creationId xmlns="" xmlns:a16="http://schemas.microsoft.com/office/drawing/2014/main" id="{5D4F2294-CE3A-4705-BCB3-C5DAFA373C25}"/>
              </a:ext>
            </a:extLst>
          </p:cNvPr>
          <p:cNvSpPr>
            <a:spLocks noGrp="1"/>
          </p:cNvSpPr>
          <p:nvPr>
            <p:ph type="body" sz="quarter" idx="30" hasCustomPrompt="1"/>
          </p:nvPr>
        </p:nvSpPr>
        <p:spPr>
          <a:xfrm>
            <a:off x="8828931" y="5736658"/>
            <a:ext cx="2034138" cy="245885"/>
          </a:xfrm>
        </p:spPr>
        <p:txBody>
          <a:bodyPr lIns="0" anchor="ctr"/>
          <a:lstStyle>
            <a:lvl1pPr marL="0" indent="0" algn="ctr">
              <a:buClr>
                <a:schemeClr val="accent2"/>
              </a:buClr>
              <a:buFont typeface="Arial" panose="020B0604020202020204" pitchFamily="34" charse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Role</a:t>
            </a:r>
          </a:p>
        </p:txBody>
      </p:sp>
      <p:sp>
        <p:nvSpPr>
          <p:cNvPr id="32" name="Text Placeholder 12">
            <a:extLst>
              <a:ext uri="{FF2B5EF4-FFF2-40B4-BE49-F238E27FC236}">
                <a16:creationId xmlns="" xmlns:a16="http://schemas.microsoft.com/office/drawing/2014/main" id="{7B49F9AF-7698-444D-8D12-FA0B6A713E03}"/>
              </a:ext>
            </a:extLst>
          </p:cNvPr>
          <p:cNvSpPr>
            <a:spLocks noGrp="1"/>
          </p:cNvSpPr>
          <p:nvPr>
            <p:ph type="body" sz="quarter" idx="31" hasCustomPrompt="1"/>
          </p:nvPr>
        </p:nvSpPr>
        <p:spPr>
          <a:xfrm>
            <a:off x="8828931" y="5334150"/>
            <a:ext cx="2034138" cy="360445"/>
          </a:xfrm>
          <a:solidFill>
            <a:schemeClr val="tx2"/>
          </a:solidFill>
        </p:spPr>
        <p:txBody>
          <a:bodyPr lIns="0" anchor="ctr"/>
          <a:lstStyle>
            <a:lvl1pPr marL="0" indent="0" algn="ctr">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Full Name</a:t>
            </a:r>
          </a:p>
        </p:txBody>
      </p:sp>
      <p:sp>
        <p:nvSpPr>
          <p:cNvPr id="33" name="Picture Placeholder 25">
            <a:extLst>
              <a:ext uri="{FF2B5EF4-FFF2-40B4-BE49-F238E27FC236}">
                <a16:creationId xmlns="" xmlns:a16="http://schemas.microsoft.com/office/drawing/2014/main" id="{6057C2E9-1501-4819-B77D-23A0268DB0F1}"/>
              </a:ext>
            </a:extLst>
          </p:cNvPr>
          <p:cNvSpPr>
            <a:spLocks noGrp="1"/>
          </p:cNvSpPr>
          <p:nvPr>
            <p:ph type="pic" sz="quarter" idx="32" hasCustomPrompt="1"/>
          </p:nvPr>
        </p:nvSpPr>
        <p:spPr>
          <a:xfrm>
            <a:off x="1867711"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4" name="Picture Placeholder 25">
            <a:extLst>
              <a:ext uri="{FF2B5EF4-FFF2-40B4-BE49-F238E27FC236}">
                <a16:creationId xmlns="" xmlns:a16="http://schemas.microsoft.com/office/drawing/2014/main" id="{C77B8544-1CEE-4ED4-89E8-ED042673804D}"/>
              </a:ext>
            </a:extLst>
          </p:cNvPr>
          <p:cNvSpPr>
            <a:spLocks noGrp="1"/>
          </p:cNvSpPr>
          <p:nvPr>
            <p:ph type="pic" sz="quarter" idx="33" hasCustomPrompt="1"/>
          </p:nvPr>
        </p:nvSpPr>
        <p:spPr>
          <a:xfrm>
            <a:off x="5630280"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5" name="Picture Placeholder 25">
            <a:extLst>
              <a:ext uri="{FF2B5EF4-FFF2-40B4-BE49-F238E27FC236}">
                <a16:creationId xmlns="" xmlns:a16="http://schemas.microsoft.com/office/drawing/2014/main" id="{E1131D92-0382-469E-A358-A2EC5FDCCF32}"/>
              </a:ext>
            </a:extLst>
          </p:cNvPr>
          <p:cNvSpPr>
            <a:spLocks noGrp="1"/>
          </p:cNvSpPr>
          <p:nvPr>
            <p:ph type="pic" sz="quarter" idx="34" hasCustomPrompt="1"/>
          </p:nvPr>
        </p:nvSpPr>
        <p:spPr>
          <a:xfrm>
            <a:off x="9392848" y="3977948"/>
            <a:ext cx="906304" cy="1206290"/>
          </a:xfrm>
        </p:spPr>
        <p:txBody>
          <a:bodyPr anchor="ctr"/>
          <a:lstStyle>
            <a:lvl1pPr marL="0" indent="0" algn="ctr">
              <a:buNone/>
              <a:defRPr sz="1050" i="1">
                <a:solidFill>
                  <a:schemeClr val="bg1"/>
                </a:solidFill>
              </a:defRPr>
            </a:lvl1pPr>
          </a:lstStyle>
          <a:p>
            <a:r>
              <a:rPr lang="en-US" noProof="0" dirty="0"/>
              <a:t>Icon</a:t>
            </a:r>
          </a:p>
        </p:txBody>
      </p:sp>
      <p:sp>
        <p:nvSpPr>
          <p:cNvPr id="3" name="Title 2">
            <a:extLst>
              <a:ext uri="{FF2B5EF4-FFF2-40B4-BE49-F238E27FC236}">
                <a16:creationId xmlns="" xmlns:a16="http://schemas.microsoft.com/office/drawing/2014/main" id="{7C0EBF36-B9CA-4962-B198-27B56B54E58C}"/>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 xmlns:p14="http://schemas.microsoft.com/office/powerpoint/2010/main" val="239219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sted Images">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474D42A7-FF15-4C9E-9657-33DD5BC539DA}"/>
              </a:ext>
            </a:extLst>
          </p:cNvPr>
          <p:cNvSpPr/>
          <p:nvPr userDrawn="1"/>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 xmlns:a16="http://schemas.microsoft.com/office/drawing/2014/main" id="{4FA555C0-B108-4047-8AFF-82E05F073446}"/>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tx1"/>
                </a:solidFill>
                <a:latin typeface="+mj-lt"/>
              </a:defRPr>
            </a:lvl1pPr>
          </a:lstStyle>
          <a:p>
            <a:pPr lvl="0"/>
            <a:r>
              <a:rPr lang="en-US" dirty="0"/>
              <a:t>SUBTITLE</a:t>
            </a:r>
          </a:p>
        </p:txBody>
      </p:sp>
      <p:sp>
        <p:nvSpPr>
          <p:cNvPr id="2" name="Title 1">
            <a:extLst>
              <a:ext uri="{FF2B5EF4-FFF2-40B4-BE49-F238E27FC236}">
                <a16:creationId xmlns="" xmlns:a16="http://schemas.microsoft.com/office/drawing/2014/main" id="{DF797B74-E645-46F4-8F77-49AF7F0D4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5EAA7C-AE70-48A8-B582-013424EB9C44}"/>
              </a:ext>
            </a:extLst>
          </p:cNvPr>
          <p:cNvSpPr>
            <a:spLocks noGrp="1"/>
          </p:cNvSpPr>
          <p:nvPr>
            <p:ph idx="1" hasCustomPrompt="1"/>
          </p:nvPr>
        </p:nvSpPr>
        <p:spPr>
          <a:xfrm>
            <a:off x="2095500" y="1992933"/>
            <a:ext cx="9388499" cy="1095375"/>
          </a:xfrm>
        </p:spPr>
        <p:txBody>
          <a:bodyPr/>
          <a:lstStyle>
            <a:lvl1pPr marL="0" indent="0">
              <a:buNone/>
              <a:defRPr/>
            </a:lvl1pPr>
          </a:lstStyle>
          <a:p>
            <a:pPr lvl="0"/>
            <a:r>
              <a:rPr lang="en-US" dirty="0"/>
              <a:t>Description Here</a:t>
            </a:r>
          </a:p>
        </p:txBody>
      </p:sp>
      <p:sp>
        <p:nvSpPr>
          <p:cNvPr id="7" name="Footer Placeholder 6">
            <a:extLst>
              <a:ext uri="{FF2B5EF4-FFF2-40B4-BE49-F238E27FC236}">
                <a16:creationId xmlns="" xmlns:a16="http://schemas.microsoft.com/office/drawing/2014/main"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11" name="Picture Placeholder 10">
            <a:extLst>
              <a:ext uri="{FF2B5EF4-FFF2-40B4-BE49-F238E27FC236}">
                <a16:creationId xmlns="" xmlns:a16="http://schemas.microsoft.com/office/drawing/2014/main" id="{A98EA298-DD21-4B69-8125-094245EDF713}"/>
              </a:ext>
            </a:extLst>
          </p:cNvPr>
          <p:cNvSpPr>
            <a:spLocks noGrp="1"/>
          </p:cNvSpPr>
          <p:nvPr>
            <p:ph type="pic" sz="quarter" idx="13" hasCustomPrompt="1"/>
          </p:nvPr>
        </p:nvSpPr>
        <p:spPr>
          <a:xfrm>
            <a:off x="684213" y="1992934"/>
            <a:ext cx="1095375" cy="1095375"/>
          </a:xfrm>
        </p:spPr>
        <p:txBody>
          <a:bodyPr anchor="ctr"/>
          <a:lstStyle>
            <a:lvl1pPr marL="0" indent="0" algn="ctr">
              <a:buNone/>
              <a:defRPr sz="1050" i="1"/>
            </a:lvl1pPr>
          </a:lstStyle>
          <a:p>
            <a:r>
              <a:rPr lang="en-US" dirty="0"/>
              <a:t>Place</a:t>
            </a:r>
            <a:br>
              <a:rPr lang="en-US" dirty="0"/>
            </a:br>
            <a:r>
              <a:rPr lang="en-US" dirty="0"/>
              <a:t>Your Image / Logo Here</a:t>
            </a:r>
          </a:p>
        </p:txBody>
      </p:sp>
      <p:sp>
        <p:nvSpPr>
          <p:cNvPr id="12" name="Picture Placeholder 10">
            <a:extLst>
              <a:ext uri="{FF2B5EF4-FFF2-40B4-BE49-F238E27FC236}">
                <a16:creationId xmlns="" xmlns:a16="http://schemas.microsoft.com/office/drawing/2014/main" id="{4C93EFCC-1E62-4200-9E96-2476EE2581BF}"/>
              </a:ext>
            </a:extLst>
          </p:cNvPr>
          <p:cNvSpPr>
            <a:spLocks noGrp="1"/>
          </p:cNvSpPr>
          <p:nvPr>
            <p:ph type="pic" sz="quarter" idx="14" hasCustomPrompt="1"/>
          </p:nvPr>
        </p:nvSpPr>
        <p:spPr>
          <a:xfrm>
            <a:off x="684213" y="3431134"/>
            <a:ext cx="1095375" cy="1095375"/>
          </a:xfrm>
        </p:spPr>
        <p:txBody>
          <a:bodyPr anchor="ctr"/>
          <a:lstStyle>
            <a:lvl1pPr marL="0" indent="0" algn="ctr">
              <a:buNone/>
              <a:defRPr sz="1050" i="1"/>
            </a:lvl1pPr>
          </a:lstStyle>
          <a:p>
            <a:r>
              <a:rPr lang="en-US" dirty="0"/>
              <a:t>Place</a:t>
            </a:r>
            <a:br>
              <a:rPr lang="en-US" dirty="0"/>
            </a:br>
            <a:r>
              <a:rPr lang="en-US" dirty="0"/>
              <a:t>Your Image / Logo Here</a:t>
            </a:r>
          </a:p>
        </p:txBody>
      </p:sp>
      <p:sp>
        <p:nvSpPr>
          <p:cNvPr id="13" name="Picture Placeholder 10">
            <a:extLst>
              <a:ext uri="{FF2B5EF4-FFF2-40B4-BE49-F238E27FC236}">
                <a16:creationId xmlns="" xmlns:a16="http://schemas.microsoft.com/office/drawing/2014/main" id="{8741D874-BD81-4469-AA1C-32517FD7C37B}"/>
              </a:ext>
            </a:extLst>
          </p:cNvPr>
          <p:cNvSpPr>
            <a:spLocks noGrp="1"/>
          </p:cNvSpPr>
          <p:nvPr>
            <p:ph type="pic" sz="quarter" idx="15" hasCustomPrompt="1"/>
          </p:nvPr>
        </p:nvSpPr>
        <p:spPr>
          <a:xfrm>
            <a:off x="684213" y="4869334"/>
            <a:ext cx="1095375" cy="1095375"/>
          </a:xfrm>
        </p:spPr>
        <p:txBody>
          <a:bodyPr anchor="ctr"/>
          <a:lstStyle>
            <a:lvl1pPr marL="0" indent="0" algn="ctr">
              <a:buNone/>
              <a:defRPr sz="1050" i="1"/>
            </a:lvl1pPr>
          </a:lstStyle>
          <a:p>
            <a:r>
              <a:rPr lang="en-US" dirty="0"/>
              <a:t>Place</a:t>
            </a:r>
            <a:br>
              <a:rPr lang="en-US" dirty="0"/>
            </a:br>
            <a:r>
              <a:rPr lang="en-US" dirty="0"/>
              <a:t>Your Image / Logo Here</a:t>
            </a:r>
          </a:p>
        </p:txBody>
      </p:sp>
      <p:sp>
        <p:nvSpPr>
          <p:cNvPr id="14" name="Content Placeholder 2">
            <a:extLst>
              <a:ext uri="{FF2B5EF4-FFF2-40B4-BE49-F238E27FC236}">
                <a16:creationId xmlns="" xmlns:a16="http://schemas.microsoft.com/office/drawing/2014/main" id="{CFB0B599-DDEF-43E9-A07F-FC328C595BCE}"/>
              </a:ext>
            </a:extLst>
          </p:cNvPr>
          <p:cNvSpPr>
            <a:spLocks noGrp="1"/>
          </p:cNvSpPr>
          <p:nvPr>
            <p:ph idx="16" hasCustomPrompt="1"/>
          </p:nvPr>
        </p:nvSpPr>
        <p:spPr>
          <a:xfrm>
            <a:off x="2095500" y="3422739"/>
            <a:ext cx="9388499" cy="1095375"/>
          </a:xfrm>
        </p:spPr>
        <p:txBody>
          <a:bodyPr/>
          <a:lstStyle>
            <a:lvl1pPr marL="0" indent="0">
              <a:buNone/>
              <a:defRPr/>
            </a:lvl1pPr>
          </a:lstStyle>
          <a:p>
            <a:pPr lvl="0"/>
            <a:r>
              <a:rPr lang="en-US" dirty="0"/>
              <a:t>Description Here</a:t>
            </a:r>
          </a:p>
        </p:txBody>
      </p:sp>
      <p:sp>
        <p:nvSpPr>
          <p:cNvPr id="15" name="Content Placeholder 2">
            <a:extLst>
              <a:ext uri="{FF2B5EF4-FFF2-40B4-BE49-F238E27FC236}">
                <a16:creationId xmlns="" xmlns:a16="http://schemas.microsoft.com/office/drawing/2014/main" id="{63FF0857-6431-48DC-BE82-9A93C55CEFB4}"/>
              </a:ext>
            </a:extLst>
          </p:cNvPr>
          <p:cNvSpPr>
            <a:spLocks noGrp="1"/>
          </p:cNvSpPr>
          <p:nvPr>
            <p:ph idx="17" hasCustomPrompt="1"/>
          </p:nvPr>
        </p:nvSpPr>
        <p:spPr>
          <a:xfrm>
            <a:off x="2095500" y="4867850"/>
            <a:ext cx="9388499" cy="1095375"/>
          </a:xfrm>
        </p:spPr>
        <p:txBody>
          <a:bodyPr/>
          <a:lstStyle>
            <a:lvl1pPr marL="0" indent="0">
              <a:buNone/>
              <a:defRPr/>
            </a:lvl1pPr>
          </a:lstStyle>
          <a:p>
            <a:pPr lvl="0"/>
            <a:r>
              <a:rPr lang="en-US" dirty="0"/>
              <a:t>Description Here</a:t>
            </a:r>
          </a:p>
        </p:txBody>
      </p:sp>
    </p:spTree>
    <p:extLst>
      <p:ext uri="{BB962C8B-B14F-4D97-AF65-F5344CB8AC3E}">
        <p14:creationId xmlns="" xmlns:p14="http://schemas.microsoft.com/office/powerpoint/2010/main" val="2119471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474D42A7-FF15-4C9E-9657-33DD5BC539DA}"/>
              </a:ext>
            </a:extLst>
          </p:cNvPr>
          <p:cNvSpPr/>
          <p:nvPr userDrawn="1"/>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a:extLst>
              <a:ext uri="{FF2B5EF4-FFF2-40B4-BE49-F238E27FC236}">
                <a16:creationId xmlns="" xmlns:a16="http://schemas.microsoft.com/office/drawing/2014/main" id="{4FA555C0-B108-4047-8AFF-82E05F073446}"/>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tx1"/>
                </a:solidFill>
                <a:latin typeface="+mj-lt"/>
              </a:defRPr>
            </a:lvl1pPr>
          </a:lstStyle>
          <a:p>
            <a:pPr lvl="0"/>
            <a:r>
              <a:rPr lang="en-US" dirty="0"/>
              <a:t>SUBTITLE</a:t>
            </a:r>
          </a:p>
        </p:txBody>
      </p:sp>
      <p:sp>
        <p:nvSpPr>
          <p:cNvPr id="2" name="Title 1">
            <a:extLst>
              <a:ext uri="{FF2B5EF4-FFF2-40B4-BE49-F238E27FC236}">
                <a16:creationId xmlns="" xmlns:a16="http://schemas.microsoft.com/office/drawing/2014/main" id="{DF797B74-E645-46F4-8F77-49AF7F0D4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E5EAA7C-AE70-48A8-B582-013424EB9C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 xmlns:a16="http://schemas.microsoft.com/office/drawing/2014/main"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Tree>
    <p:extLst>
      <p:ext uri="{BB962C8B-B14F-4D97-AF65-F5344CB8AC3E}">
        <p14:creationId xmlns="" xmlns:p14="http://schemas.microsoft.com/office/powerpoint/2010/main" val="3041740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48D39141-3E8E-4545-90DB-291A0E5F139B}"/>
              </a:ext>
            </a:extLst>
          </p:cNvPr>
          <p:cNvSpPr>
            <a:spLocks noGrp="1"/>
          </p:cNvSpPr>
          <p:nvPr>
            <p:ph type="pic" sz="quarter" idx="12" hasCustomPrompt="1"/>
          </p:nvPr>
        </p:nvSpPr>
        <p:spPr>
          <a:xfrm>
            <a:off x="0" y="0"/>
            <a:ext cx="12192000" cy="6858000"/>
          </a:xfrm>
          <a:solidFill>
            <a:schemeClr val="tx1">
              <a:lumMod val="75000"/>
              <a:lumOff val="25000"/>
            </a:schemeClr>
          </a:solidFill>
        </p:spPr>
        <p:txBody>
          <a:bodyPr lIns="0" tIns="0" rIns="612000" anchor="ctr"/>
          <a:lstStyle>
            <a:lvl1pPr marL="0" indent="0" algn="r">
              <a:lnSpc>
                <a:spcPct val="100000"/>
              </a:lnSpc>
              <a:buNone/>
              <a:defRPr sz="1200" i="1">
                <a:solidFill>
                  <a:schemeClr val="bg1">
                    <a:lumMod val="75000"/>
                  </a:schemeClr>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 xmlns:a16="http://schemas.microsoft.com/office/drawing/2014/main" id="{AD90A062-54B3-47F2-9D6A-5BC9575208D2}"/>
              </a:ext>
            </a:extLst>
          </p:cNvPr>
          <p:cNvSpPr>
            <a:spLocks noGrp="1"/>
          </p:cNvSpPr>
          <p:nvPr>
            <p:ph type="ctrTitle" hasCustomPrompt="1"/>
          </p:nvPr>
        </p:nvSpPr>
        <p:spPr>
          <a:xfrm>
            <a:off x="0" y="0"/>
            <a:ext cx="9672000" cy="6857999"/>
          </a:xfrm>
          <a:solidFill>
            <a:schemeClr val="tx2">
              <a:alpha val="70000"/>
            </a:schemeClr>
          </a:solidFill>
        </p:spPr>
        <p:txBody>
          <a:bodyPr lIns="1116000" rIns="180000" bIns="756000" anchor="ctr"/>
          <a:lstStyle>
            <a:lvl1pPr algn="l">
              <a:lnSpc>
                <a:spcPct val="65000"/>
              </a:lnSpc>
              <a:defRPr sz="8800" cap="all" baseline="0">
                <a:solidFill>
                  <a:schemeClr val="bg1"/>
                </a:solidFill>
              </a:defRPr>
            </a:lvl1pPr>
          </a:lstStyle>
          <a:p>
            <a:r>
              <a:rPr lang="en-US" dirty="0"/>
              <a:t>Thank </a:t>
            </a:r>
            <a:br>
              <a:rPr lang="en-US" dirty="0"/>
            </a:br>
            <a:r>
              <a:rPr lang="en-US" dirty="0"/>
              <a:t>you</a:t>
            </a:r>
          </a:p>
        </p:txBody>
      </p:sp>
      <p:sp>
        <p:nvSpPr>
          <p:cNvPr id="6" name="Text Placeholder 5">
            <a:extLst>
              <a:ext uri="{FF2B5EF4-FFF2-40B4-BE49-F238E27FC236}">
                <a16:creationId xmlns="" xmlns:a16="http://schemas.microsoft.com/office/drawing/2014/main" id="{D49FD1A9-E34B-4888-90DE-493861AD75C6}"/>
              </a:ext>
            </a:extLst>
          </p:cNvPr>
          <p:cNvSpPr>
            <a:spLocks noGrp="1"/>
          </p:cNvSpPr>
          <p:nvPr>
            <p:ph type="body" sz="quarter" idx="13" hasCustomPrompt="1"/>
          </p:nvPr>
        </p:nvSpPr>
        <p:spPr>
          <a:xfrm>
            <a:off x="1917700" y="4508500"/>
            <a:ext cx="3314700" cy="330200"/>
          </a:xfrm>
        </p:spPr>
        <p:txBody>
          <a:bodyPr anchor="t"/>
          <a:lstStyle>
            <a:lvl1pPr marL="0" indent="0">
              <a:buNone/>
              <a:defRPr sz="2000">
                <a:solidFill>
                  <a:schemeClr val="accent1"/>
                </a:solidFill>
                <a:latin typeface="+mj-lt"/>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Full Name</a:t>
            </a:r>
          </a:p>
        </p:txBody>
      </p:sp>
      <p:sp>
        <p:nvSpPr>
          <p:cNvPr id="9" name="Text Placeholder 5">
            <a:extLst>
              <a:ext uri="{FF2B5EF4-FFF2-40B4-BE49-F238E27FC236}">
                <a16:creationId xmlns="" xmlns:a16="http://schemas.microsoft.com/office/drawing/2014/main" id="{3452AC72-D893-4C1A-83BD-9930164D8935}"/>
              </a:ext>
            </a:extLst>
          </p:cNvPr>
          <p:cNvSpPr>
            <a:spLocks noGrp="1"/>
          </p:cNvSpPr>
          <p:nvPr>
            <p:ph type="body" sz="quarter" idx="14" hasCustomPrompt="1"/>
          </p:nvPr>
        </p:nvSpPr>
        <p:spPr>
          <a:xfrm>
            <a:off x="1917700" y="5180023"/>
            <a:ext cx="3314700" cy="205029"/>
          </a:xfrm>
          <a:ln>
            <a:noFill/>
          </a:ln>
        </p:spPr>
        <p:txBody>
          <a:bodyPr anchor="t"/>
          <a:lstStyle>
            <a:lvl1pPr marL="0" indent="0">
              <a:buNone/>
              <a:defRPr sz="160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Email</a:t>
            </a:r>
          </a:p>
        </p:txBody>
      </p:sp>
      <p:sp>
        <p:nvSpPr>
          <p:cNvPr id="10" name="Text Placeholder 5">
            <a:extLst>
              <a:ext uri="{FF2B5EF4-FFF2-40B4-BE49-F238E27FC236}">
                <a16:creationId xmlns="" xmlns:a16="http://schemas.microsoft.com/office/drawing/2014/main" id="{D2EEC149-F1BE-4C36-A789-5BF73B40A212}"/>
              </a:ext>
            </a:extLst>
          </p:cNvPr>
          <p:cNvSpPr>
            <a:spLocks noGrp="1"/>
          </p:cNvSpPr>
          <p:nvPr>
            <p:ph type="body" sz="quarter" idx="15" hasCustomPrompt="1"/>
          </p:nvPr>
        </p:nvSpPr>
        <p:spPr>
          <a:xfrm>
            <a:off x="1917700" y="5683561"/>
            <a:ext cx="3314700" cy="205029"/>
          </a:xfrm>
          <a:ln>
            <a:noFill/>
          </a:ln>
        </p:spPr>
        <p:txBody>
          <a:bodyPr anchor="t"/>
          <a:lstStyle>
            <a:lvl1pPr marL="0" indent="0">
              <a:buNone/>
              <a:defRPr sz="160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Phone</a:t>
            </a:r>
          </a:p>
        </p:txBody>
      </p:sp>
      <p:sp>
        <p:nvSpPr>
          <p:cNvPr id="11" name="Text Placeholder 5">
            <a:extLst>
              <a:ext uri="{FF2B5EF4-FFF2-40B4-BE49-F238E27FC236}">
                <a16:creationId xmlns="" xmlns:a16="http://schemas.microsoft.com/office/drawing/2014/main" id="{ECC256E6-6AE8-4950-838C-BE638FB47968}"/>
              </a:ext>
            </a:extLst>
          </p:cNvPr>
          <p:cNvSpPr>
            <a:spLocks noGrp="1"/>
          </p:cNvSpPr>
          <p:nvPr>
            <p:ph type="body" sz="quarter" idx="16" hasCustomPrompt="1"/>
          </p:nvPr>
        </p:nvSpPr>
        <p:spPr>
          <a:xfrm>
            <a:off x="1917700" y="4821910"/>
            <a:ext cx="3314700" cy="205029"/>
          </a:xfrm>
        </p:spPr>
        <p:txBody>
          <a:bodyPr anchor="t"/>
          <a:lstStyle>
            <a:lvl1pPr marL="0" indent="0">
              <a:buNone/>
              <a:defRPr sz="1000" i="0">
                <a:solidFill>
                  <a:schemeClr val="bg1"/>
                </a:solidFill>
              </a:defRPr>
            </a:lvl1pPr>
            <a:lvl2pPr marL="266700" indent="0">
              <a:buNone/>
              <a:defRPr>
                <a:solidFill>
                  <a:schemeClr val="accent1"/>
                </a:solidFill>
              </a:defRPr>
            </a:lvl2pPr>
            <a:lvl3pPr marL="447675" indent="0">
              <a:buNone/>
              <a:defRPr>
                <a:solidFill>
                  <a:schemeClr val="accent1"/>
                </a:solidFill>
              </a:defRPr>
            </a:lvl3pPr>
            <a:lvl4pPr marL="628650" indent="0">
              <a:buNone/>
              <a:defRPr>
                <a:solidFill>
                  <a:schemeClr val="accent1"/>
                </a:solidFill>
              </a:defRPr>
            </a:lvl4pPr>
            <a:lvl5pPr marL="809625" indent="0">
              <a:buNone/>
              <a:defRPr>
                <a:solidFill>
                  <a:schemeClr val="accent1"/>
                </a:solidFill>
              </a:defRPr>
            </a:lvl5pPr>
          </a:lstStyle>
          <a:p>
            <a:pPr lvl="0"/>
            <a:r>
              <a:rPr lang="en-US" dirty="0"/>
              <a:t>POSITION</a:t>
            </a:r>
          </a:p>
        </p:txBody>
      </p:sp>
    </p:spTree>
    <p:extLst>
      <p:ext uri="{BB962C8B-B14F-4D97-AF65-F5344CB8AC3E}">
        <p14:creationId xmlns="" xmlns:p14="http://schemas.microsoft.com/office/powerpoint/2010/main" val="318579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DA75689F-8B6B-4484-8064-90B4D8FB7C72}"/>
              </a:ext>
            </a:extLst>
          </p:cNvPr>
          <p:cNvSpPr>
            <a:spLocks noGrp="1"/>
          </p:cNvSpPr>
          <p:nvPr>
            <p:ph type="body" sz="quarter" idx="13" hasCustomPrompt="1"/>
          </p:nvPr>
        </p:nvSpPr>
        <p:spPr>
          <a:xfrm>
            <a:off x="1147343" y="2731933"/>
            <a:ext cx="6903253" cy="3350673"/>
          </a:xfrm>
          <a:gradFill>
            <a:gsLst>
              <a:gs pos="0">
                <a:schemeClr val="tx2"/>
              </a:gs>
              <a:gs pos="100000">
                <a:schemeClr val="accent2"/>
              </a:gs>
            </a:gsLst>
            <a:lin ang="14400000" scaled="0"/>
          </a:gradFill>
        </p:spPr>
        <p:txBody>
          <a:bodyPr lIns="576000" tIns="1872000" rIns="576000"/>
          <a:lstStyle>
            <a:lvl1pPr marL="0" indent="0">
              <a:lnSpc>
                <a:spcPts val="2000"/>
              </a:lnSpc>
              <a:buNone/>
              <a:defRPr>
                <a:solidFill>
                  <a:schemeClr val="bg1"/>
                </a:solidFill>
              </a:defRPr>
            </a:lvl1pPr>
          </a:lstStyle>
          <a:p>
            <a:pPr lvl="0"/>
            <a:r>
              <a:rPr lang="en-US" dirty="0"/>
              <a:t>Describe Your Big Idea</a:t>
            </a:r>
          </a:p>
        </p:txBody>
      </p:sp>
      <p:sp>
        <p:nvSpPr>
          <p:cNvPr id="21" name="Picture Placeholder 20">
            <a:extLst>
              <a:ext uri="{FF2B5EF4-FFF2-40B4-BE49-F238E27FC236}">
                <a16:creationId xmlns="" xmlns:a16="http://schemas.microsoft.com/office/drawing/2014/main" id="{C57B9832-0120-4094-8C27-082E3533C5DC}"/>
              </a:ext>
            </a:extLst>
          </p:cNvPr>
          <p:cNvSpPr>
            <a:spLocks noGrp="1"/>
          </p:cNvSpPr>
          <p:nvPr>
            <p:ph type="pic" sz="quarter" idx="12" hasCustomPrompt="1"/>
          </p:nvPr>
        </p:nvSpPr>
        <p:spPr>
          <a:xfrm>
            <a:off x="0" y="0"/>
            <a:ext cx="12012000" cy="6858000"/>
          </a:xfrm>
          <a:custGeom>
            <a:avLst/>
            <a:gdLst>
              <a:gd name="connsiteX0" fmla="*/ 0 w 12012000"/>
              <a:gd name="connsiteY0" fmla="*/ 0 h 6858000"/>
              <a:gd name="connsiteX1" fmla="*/ 8592000 w 12012000"/>
              <a:gd name="connsiteY1" fmla="*/ 0 h 6858000"/>
              <a:gd name="connsiteX2" fmla="*/ 8592000 w 12012000"/>
              <a:gd name="connsiteY2" fmla="*/ 180000 h 6858000"/>
              <a:gd name="connsiteX3" fmla="*/ 12012000 w 12012000"/>
              <a:gd name="connsiteY3" fmla="*/ 180000 h 6858000"/>
              <a:gd name="connsiteX4" fmla="*/ 12012000 w 12012000"/>
              <a:gd name="connsiteY4" fmla="*/ 6678000 h 6858000"/>
              <a:gd name="connsiteX5" fmla="*/ 8592000 w 12012000"/>
              <a:gd name="connsiteY5" fmla="*/ 6678000 h 6858000"/>
              <a:gd name="connsiteX6" fmla="*/ 8592000 w 12012000"/>
              <a:gd name="connsiteY6" fmla="*/ 6858000 h 6858000"/>
              <a:gd name="connsiteX7" fmla="*/ 0 w 1201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12000" h="6858000">
                <a:moveTo>
                  <a:pt x="0" y="0"/>
                </a:moveTo>
                <a:lnTo>
                  <a:pt x="8592000" y="0"/>
                </a:lnTo>
                <a:lnTo>
                  <a:pt x="8592000" y="180000"/>
                </a:lnTo>
                <a:lnTo>
                  <a:pt x="12012000" y="180000"/>
                </a:lnTo>
                <a:lnTo>
                  <a:pt x="12012000" y="6678000"/>
                </a:lnTo>
                <a:lnTo>
                  <a:pt x="8592000" y="6678000"/>
                </a:lnTo>
                <a:lnTo>
                  <a:pt x="8592000" y="6858000"/>
                </a:lnTo>
                <a:lnTo>
                  <a:pt x="0" y="6858000"/>
                </a:lnTo>
                <a:close/>
              </a:path>
            </a:pathLst>
          </a:custGeom>
          <a:noFill/>
        </p:spPr>
        <p:txBody>
          <a:bodyPr wrap="square" lIns="0" tIns="0" rIns="612000" anchor="ctr">
            <a:noAutofit/>
          </a:bodyPr>
          <a:lstStyle>
            <a:lvl1pPr marL="0" indent="0" algn="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7" name="Footer Placeholder 6">
            <a:extLst>
              <a:ext uri="{FF2B5EF4-FFF2-40B4-BE49-F238E27FC236}">
                <a16:creationId xmlns="" xmlns:a16="http://schemas.microsoft.com/office/drawing/2014/main" id="{A557D1A2-E2DD-4CD8-B7DB-2864D4A97E02}"/>
              </a:ext>
            </a:extLst>
          </p:cNvPr>
          <p:cNvSpPr>
            <a:spLocks noGrp="1"/>
          </p:cNvSpPr>
          <p:nvPr>
            <p:ph type="ftr" sz="quarter" idx="10"/>
          </p:nvPr>
        </p:nvSpPr>
        <p:spPr>
          <a:xfrm>
            <a:off x="683999" y="6262080"/>
            <a:ext cx="6190934" cy="360000"/>
          </a:xfrm>
        </p:spPr>
        <p:txBody>
          <a:bodyPr/>
          <a:lstStyle/>
          <a:p>
            <a:endParaRPr lang="en-US" dirty="0"/>
          </a:p>
        </p:txBody>
      </p:sp>
      <p:sp>
        <p:nvSpPr>
          <p:cNvPr id="8" name="Slide Number Placeholder 7">
            <a:extLst>
              <a:ext uri="{FF2B5EF4-FFF2-40B4-BE49-F238E27FC236}">
                <a16:creationId xmlns="" xmlns:a16="http://schemas.microsoft.com/office/drawing/2014/main" id="{86B08B7A-4219-4973-8C9B-BF5BCC64480F}"/>
              </a:ext>
            </a:extLst>
          </p:cNvPr>
          <p:cNvSpPr>
            <a:spLocks noGrp="1"/>
          </p:cNvSpPr>
          <p:nvPr>
            <p:ph type="sldNum" sz="quarter" idx="11"/>
          </p:nvPr>
        </p:nvSpPr>
        <p:spPr>
          <a:solidFill>
            <a:schemeClr val="tx2"/>
          </a:solidFill>
        </p:spPr>
        <p:txBody>
          <a:bodyPr/>
          <a:lstStyle>
            <a:lvl1pPr>
              <a:defRPr>
                <a:solidFill>
                  <a:schemeClr val="bg1"/>
                </a:solidFill>
              </a:defRPr>
            </a:lvl1pPr>
          </a:lstStyle>
          <a:p>
            <a:fld id="{EECC7194-A4D0-457B-9D3E-53681723AFF7}" type="slidenum">
              <a:rPr lang="en-US" smtClean="0"/>
              <a:pPr/>
              <a:t>‹#›</a:t>
            </a:fld>
            <a:endParaRPr lang="en-US" dirty="0"/>
          </a:p>
        </p:txBody>
      </p:sp>
      <p:sp>
        <p:nvSpPr>
          <p:cNvPr id="12" name="Title 11">
            <a:extLst>
              <a:ext uri="{FF2B5EF4-FFF2-40B4-BE49-F238E27FC236}">
                <a16:creationId xmlns="" xmlns:a16="http://schemas.microsoft.com/office/drawing/2014/main" id="{EAF90A48-1BFB-4A19-9A1C-2851879F9E8F}"/>
              </a:ext>
            </a:extLst>
          </p:cNvPr>
          <p:cNvSpPr>
            <a:spLocks noGrp="1"/>
          </p:cNvSpPr>
          <p:nvPr>
            <p:ph type="title"/>
          </p:nvPr>
        </p:nvSpPr>
        <p:spPr>
          <a:xfrm>
            <a:off x="1749778" y="3096087"/>
            <a:ext cx="5455750" cy="1008000"/>
          </a:xfrm>
        </p:spPr>
        <p:txBody>
          <a:bodyPr/>
          <a:lstStyle>
            <a:lvl1pPr>
              <a:defRPr sz="4000" cap="all" baseline="0">
                <a:solidFill>
                  <a:schemeClr val="bg1"/>
                </a:solidFill>
              </a:defRPr>
            </a:lvl1pPr>
          </a:lstStyle>
          <a:p>
            <a:r>
              <a:rPr lang="en-US"/>
              <a:t>Click to edit Master title style</a:t>
            </a:r>
            <a:endParaRPr lang="en-US" dirty="0"/>
          </a:p>
        </p:txBody>
      </p:sp>
      <p:sp>
        <p:nvSpPr>
          <p:cNvPr id="19" name="Freeform: Shape 18">
            <a:extLst>
              <a:ext uri="{FF2B5EF4-FFF2-40B4-BE49-F238E27FC236}">
                <a16:creationId xmlns="" xmlns:a16="http://schemas.microsoft.com/office/drawing/2014/main" id="{C9E79024-4B2E-43B0-8607-196181AB731F}"/>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23659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 X Number &amp; Icon">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 xmlns:a16="http://schemas.microsoft.com/office/drawing/2014/main" id="{767CE6DD-011B-4E2D-9E8A-EFF414E39EEA}"/>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76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 xmlns:a16="http://schemas.microsoft.com/office/drawing/2014/main" id="{DF797B74-E645-46F4-8F77-49AF7F0D443F}"/>
              </a:ext>
            </a:extLst>
          </p:cNvPr>
          <p:cNvSpPr>
            <a:spLocks noGrp="1"/>
          </p:cNvSpPr>
          <p:nvPr>
            <p:ph type="title"/>
          </p:nvPr>
        </p:nvSpPr>
        <p:spPr>
          <a:xfrm>
            <a:off x="684000" y="808185"/>
            <a:ext cx="7560000" cy="360000"/>
          </a:xfrm>
        </p:spPr>
        <p:txBody>
          <a:bodyPr/>
          <a:lstStyle>
            <a:lvl1pPr>
              <a:defRPr cap="all" baseline="0">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 xmlns:a16="http://schemas.microsoft.com/office/drawing/2014/main" id="{A557D1A2-E2DD-4CD8-B7DB-2864D4A97E02}"/>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9" name="Freeform: Shape 8">
            <a:extLst>
              <a:ext uri="{FF2B5EF4-FFF2-40B4-BE49-F238E27FC236}">
                <a16:creationId xmlns="" xmlns:a16="http://schemas.microsoft.com/office/drawing/2014/main" id="{C6E75A4B-2655-4B0E-8D3B-0068F57D3D9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 xmlns:a16="http://schemas.microsoft.com/office/drawing/2014/main" id="{49F266E5-40A6-4643-B9AC-B38F27256371}"/>
              </a:ext>
            </a:extLst>
          </p:cNvPr>
          <p:cNvSpPr>
            <a:spLocks noGrp="1"/>
          </p:cNvSpPr>
          <p:nvPr>
            <p:ph type="body" sz="quarter" idx="13" hasCustomPrompt="1"/>
          </p:nvPr>
        </p:nvSpPr>
        <p:spPr>
          <a:xfrm>
            <a:off x="684213"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1" name="Text Placeholder 10">
            <a:extLst>
              <a:ext uri="{FF2B5EF4-FFF2-40B4-BE49-F238E27FC236}">
                <a16:creationId xmlns="" xmlns:a16="http://schemas.microsoft.com/office/drawing/2014/main" id="{1CB790CB-E4F5-4B61-A03E-1CA0C32E3F17}"/>
              </a:ext>
            </a:extLst>
          </p:cNvPr>
          <p:cNvSpPr>
            <a:spLocks noGrp="1"/>
          </p:cNvSpPr>
          <p:nvPr>
            <p:ph type="body" sz="quarter" idx="14" hasCustomPrompt="1"/>
          </p:nvPr>
        </p:nvSpPr>
        <p:spPr>
          <a:xfrm>
            <a:off x="510455"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2" name="Text Placeholder 4">
            <a:extLst>
              <a:ext uri="{FF2B5EF4-FFF2-40B4-BE49-F238E27FC236}">
                <a16:creationId xmlns="" xmlns:a16="http://schemas.microsoft.com/office/drawing/2014/main" id="{B570684C-B743-402E-8778-A65199577106}"/>
              </a:ext>
            </a:extLst>
          </p:cNvPr>
          <p:cNvSpPr>
            <a:spLocks noGrp="1"/>
          </p:cNvSpPr>
          <p:nvPr>
            <p:ph type="body" sz="quarter" idx="15" hasCustomPrompt="1"/>
          </p:nvPr>
        </p:nvSpPr>
        <p:spPr>
          <a:xfrm>
            <a:off x="2971013"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3" name="Text Placeholder 10">
            <a:extLst>
              <a:ext uri="{FF2B5EF4-FFF2-40B4-BE49-F238E27FC236}">
                <a16:creationId xmlns="" xmlns:a16="http://schemas.microsoft.com/office/drawing/2014/main" id="{FCEC7149-9A00-4CA4-B800-1BFD6EBEB88D}"/>
              </a:ext>
            </a:extLst>
          </p:cNvPr>
          <p:cNvSpPr>
            <a:spLocks noGrp="1"/>
          </p:cNvSpPr>
          <p:nvPr>
            <p:ph type="body" sz="quarter" idx="16" hasCustomPrompt="1"/>
          </p:nvPr>
        </p:nvSpPr>
        <p:spPr>
          <a:xfrm>
            <a:off x="2797255"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4" name="Text Placeholder 4">
            <a:extLst>
              <a:ext uri="{FF2B5EF4-FFF2-40B4-BE49-F238E27FC236}">
                <a16:creationId xmlns="" xmlns:a16="http://schemas.microsoft.com/office/drawing/2014/main" id="{0374F0E2-36BA-43B5-8799-77AA3367DF47}"/>
              </a:ext>
            </a:extLst>
          </p:cNvPr>
          <p:cNvSpPr>
            <a:spLocks noGrp="1"/>
          </p:cNvSpPr>
          <p:nvPr>
            <p:ph type="body" sz="quarter" idx="17" hasCustomPrompt="1"/>
          </p:nvPr>
        </p:nvSpPr>
        <p:spPr>
          <a:xfrm>
            <a:off x="5269707"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5" name="Text Placeholder 10">
            <a:extLst>
              <a:ext uri="{FF2B5EF4-FFF2-40B4-BE49-F238E27FC236}">
                <a16:creationId xmlns="" xmlns:a16="http://schemas.microsoft.com/office/drawing/2014/main" id="{1BA12174-6A24-4E61-8D58-B3B42C31BE1A}"/>
              </a:ext>
            </a:extLst>
          </p:cNvPr>
          <p:cNvSpPr>
            <a:spLocks noGrp="1"/>
          </p:cNvSpPr>
          <p:nvPr>
            <p:ph type="body" sz="quarter" idx="18" hasCustomPrompt="1"/>
          </p:nvPr>
        </p:nvSpPr>
        <p:spPr>
          <a:xfrm>
            <a:off x="5096056"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6" name="Text Placeholder 4">
            <a:extLst>
              <a:ext uri="{FF2B5EF4-FFF2-40B4-BE49-F238E27FC236}">
                <a16:creationId xmlns="" xmlns:a16="http://schemas.microsoft.com/office/drawing/2014/main" id="{D3A67B21-0E8B-4922-94F9-20492309C4DA}"/>
              </a:ext>
            </a:extLst>
          </p:cNvPr>
          <p:cNvSpPr>
            <a:spLocks noGrp="1"/>
          </p:cNvSpPr>
          <p:nvPr>
            <p:ph type="body" sz="quarter" idx="19" hasCustomPrompt="1"/>
          </p:nvPr>
        </p:nvSpPr>
        <p:spPr>
          <a:xfrm>
            <a:off x="7544613"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7" name="Text Placeholder 10">
            <a:extLst>
              <a:ext uri="{FF2B5EF4-FFF2-40B4-BE49-F238E27FC236}">
                <a16:creationId xmlns="" xmlns:a16="http://schemas.microsoft.com/office/drawing/2014/main" id="{D801C20C-82D2-465E-8D45-DF1A57E04525}"/>
              </a:ext>
            </a:extLst>
          </p:cNvPr>
          <p:cNvSpPr>
            <a:spLocks noGrp="1"/>
          </p:cNvSpPr>
          <p:nvPr>
            <p:ph type="body" sz="quarter" idx="20" hasCustomPrompt="1"/>
          </p:nvPr>
        </p:nvSpPr>
        <p:spPr>
          <a:xfrm>
            <a:off x="7370855"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8" name="Text Placeholder 4">
            <a:extLst>
              <a:ext uri="{FF2B5EF4-FFF2-40B4-BE49-F238E27FC236}">
                <a16:creationId xmlns="" xmlns:a16="http://schemas.microsoft.com/office/drawing/2014/main" id="{62BAD45E-2039-4F8D-9CFC-42BFA3756AD1}"/>
              </a:ext>
            </a:extLst>
          </p:cNvPr>
          <p:cNvSpPr>
            <a:spLocks noGrp="1"/>
          </p:cNvSpPr>
          <p:nvPr>
            <p:ph type="body" sz="quarter" idx="21" hasCustomPrompt="1"/>
          </p:nvPr>
        </p:nvSpPr>
        <p:spPr>
          <a:xfrm>
            <a:off x="9831412" y="3079573"/>
            <a:ext cx="1652587" cy="435600"/>
          </a:xfrm>
          <a:solidFill>
            <a:schemeClr val="tx2">
              <a:alpha val="70000"/>
            </a:schemeClr>
          </a:solidFill>
        </p:spPr>
        <p:txBody>
          <a:bodyPr anchor="ctr"/>
          <a:lstStyle>
            <a:lvl1pPr marL="0" indent="0" algn="ctr">
              <a:buNone/>
              <a:defRPr sz="2400" b="1" cap="all"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#NUMBER</a:t>
            </a:r>
          </a:p>
        </p:txBody>
      </p:sp>
      <p:sp>
        <p:nvSpPr>
          <p:cNvPr id="19" name="Text Placeholder 10">
            <a:extLst>
              <a:ext uri="{FF2B5EF4-FFF2-40B4-BE49-F238E27FC236}">
                <a16:creationId xmlns="" xmlns:a16="http://schemas.microsoft.com/office/drawing/2014/main" id="{64A78879-6338-4F3B-864E-8FF4E08C0066}"/>
              </a:ext>
            </a:extLst>
          </p:cNvPr>
          <p:cNvSpPr>
            <a:spLocks noGrp="1"/>
          </p:cNvSpPr>
          <p:nvPr>
            <p:ph type="body" sz="quarter" idx="22" hasCustomPrompt="1"/>
          </p:nvPr>
        </p:nvSpPr>
        <p:spPr>
          <a:xfrm>
            <a:off x="9657654" y="3799847"/>
            <a:ext cx="1999889" cy="846137"/>
          </a:xfrm>
        </p:spPr>
        <p:txBody>
          <a:bodyPr/>
          <a:lstStyle>
            <a:lvl1pPr marL="0" indent="0" algn="ctr">
              <a:buNone/>
              <a:defRPr>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2" name="Subtitle 2">
            <a:extLst>
              <a:ext uri="{FF2B5EF4-FFF2-40B4-BE49-F238E27FC236}">
                <a16:creationId xmlns="" xmlns:a16="http://schemas.microsoft.com/office/drawing/2014/main" id="{80118439-B306-4F20-9200-1C429EADC7EE}"/>
              </a:ext>
            </a:extLst>
          </p:cNvPr>
          <p:cNvSpPr>
            <a:spLocks noGrp="1"/>
          </p:cNvSpPr>
          <p:nvPr>
            <p:ph type="subTitle" idx="1" hasCustomPrompt="1"/>
          </p:nvPr>
        </p:nvSpPr>
        <p:spPr>
          <a:xfrm>
            <a:off x="5101000" y="5271502"/>
            <a:ext cx="1990001" cy="620016"/>
          </a:xfrm>
          <a:gradFill>
            <a:gsLst>
              <a:gs pos="0">
                <a:schemeClr val="tx2"/>
              </a:gs>
              <a:gs pos="100000">
                <a:schemeClr val="accent2"/>
              </a:gs>
            </a:gsLst>
            <a:lin ang="14400000" scaled="0"/>
          </a:gradFill>
        </p:spPr>
        <p:txBody>
          <a:bodyPr lIns="0" anchor="ctr"/>
          <a:lstStyle>
            <a:lvl1pPr marL="0" indent="0" algn="ctr">
              <a:buNone/>
              <a:defRPr sz="2400" b="1" i="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Outcome</a:t>
            </a:r>
          </a:p>
        </p:txBody>
      </p:sp>
      <p:sp>
        <p:nvSpPr>
          <p:cNvPr id="26" name="Picture Placeholder 25">
            <a:extLst>
              <a:ext uri="{FF2B5EF4-FFF2-40B4-BE49-F238E27FC236}">
                <a16:creationId xmlns="" xmlns:a16="http://schemas.microsoft.com/office/drawing/2014/main" id="{99B7E7F2-DF6B-4441-B0B1-7E87E29BA3A7}"/>
              </a:ext>
            </a:extLst>
          </p:cNvPr>
          <p:cNvSpPr>
            <a:spLocks noGrp="1"/>
          </p:cNvSpPr>
          <p:nvPr>
            <p:ph type="pic" sz="quarter" idx="23" hasCustomPrompt="1"/>
          </p:nvPr>
        </p:nvSpPr>
        <p:spPr>
          <a:xfrm>
            <a:off x="1098550"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27" name="Picture Placeholder 25">
            <a:extLst>
              <a:ext uri="{FF2B5EF4-FFF2-40B4-BE49-F238E27FC236}">
                <a16:creationId xmlns="" xmlns:a16="http://schemas.microsoft.com/office/drawing/2014/main" id="{ED41522A-FBAF-4E5D-B592-F13855964E8B}"/>
              </a:ext>
            </a:extLst>
          </p:cNvPr>
          <p:cNvSpPr>
            <a:spLocks noGrp="1"/>
          </p:cNvSpPr>
          <p:nvPr>
            <p:ph type="pic" sz="quarter" idx="24" hasCustomPrompt="1"/>
          </p:nvPr>
        </p:nvSpPr>
        <p:spPr>
          <a:xfrm>
            <a:off x="3385350"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28" name="Picture Placeholder 25">
            <a:extLst>
              <a:ext uri="{FF2B5EF4-FFF2-40B4-BE49-F238E27FC236}">
                <a16:creationId xmlns="" xmlns:a16="http://schemas.microsoft.com/office/drawing/2014/main" id="{AA51069C-E1DC-44A0-A6A0-2A4AB0DD4D70}"/>
              </a:ext>
            </a:extLst>
          </p:cNvPr>
          <p:cNvSpPr>
            <a:spLocks noGrp="1"/>
          </p:cNvSpPr>
          <p:nvPr>
            <p:ph type="pic" sz="quarter" idx="25" hasCustomPrompt="1"/>
          </p:nvPr>
        </p:nvSpPr>
        <p:spPr>
          <a:xfrm>
            <a:off x="5684044"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29" name="Picture Placeholder 25">
            <a:extLst>
              <a:ext uri="{FF2B5EF4-FFF2-40B4-BE49-F238E27FC236}">
                <a16:creationId xmlns="" xmlns:a16="http://schemas.microsoft.com/office/drawing/2014/main" id="{42F6437E-5478-451F-9BE3-E8160EA43516}"/>
              </a:ext>
            </a:extLst>
          </p:cNvPr>
          <p:cNvSpPr>
            <a:spLocks noGrp="1"/>
          </p:cNvSpPr>
          <p:nvPr>
            <p:ph type="pic" sz="quarter" idx="26" hasCustomPrompt="1"/>
          </p:nvPr>
        </p:nvSpPr>
        <p:spPr>
          <a:xfrm>
            <a:off x="7958950" y="2217585"/>
            <a:ext cx="823913" cy="823913"/>
          </a:xfrm>
        </p:spPr>
        <p:txBody>
          <a:bodyPr anchor="ctr"/>
          <a:lstStyle>
            <a:lvl1pPr marL="0" indent="0" algn="ctr">
              <a:buNone/>
              <a:defRPr sz="1050" i="1">
                <a:solidFill>
                  <a:schemeClr val="bg1"/>
                </a:solidFill>
              </a:defRPr>
            </a:lvl1pPr>
          </a:lstStyle>
          <a:p>
            <a:r>
              <a:rPr lang="en-US" dirty="0"/>
              <a:t>Icon</a:t>
            </a:r>
          </a:p>
        </p:txBody>
      </p:sp>
      <p:sp>
        <p:nvSpPr>
          <p:cNvPr id="30" name="Picture Placeholder 25">
            <a:extLst>
              <a:ext uri="{FF2B5EF4-FFF2-40B4-BE49-F238E27FC236}">
                <a16:creationId xmlns="" xmlns:a16="http://schemas.microsoft.com/office/drawing/2014/main" id="{25127DFD-53A7-41A8-B591-AEEC12038026}"/>
              </a:ext>
            </a:extLst>
          </p:cNvPr>
          <p:cNvSpPr>
            <a:spLocks noGrp="1"/>
          </p:cNvSpPr>
          <p:nvPr>
            <p:ph type="pic" sz="quarter" idx="27" hasCustomPrompt="1"/>
          </p:nvPr>
        </p:nvSpPr>
        <p:spPr>
          <a:xfrm>
            <a:off x="10245749" y="2217585"/>
            <a:ext cx="823913" cy="823913"/>
          </a:xfrm>
        </p:spPr>
        <p:txBody>
          <a:bodyPr anchor="ctr"/>
          <a:lstStyle>
            <a:lvl1pPr marL="0" indent="0" algn="ctr">
              <a:buNone/>
              <a:defRPr sz="1050" i="1">
                <a:solidFill>
                  <a:schemeClr val="bg1"/>
                </a:solidFill>
              </a:defRPr>
            </a:lvl1pPr>
          </a:lstStyle>
          <a:p>
            <a:r>
              <a:rPr lang="en-US" dirty="0"/>
              <a:t>Icon</a:t>
            </a:r>
          </a:p>
        </p:txBody>
      </p:sp>
    </p:spTree>
    <p:extLst>
      <p:ext uri="{BB962C8B-B14F-4D97-AF65-F5344CB8AC3E}">
        <p14:creationId xmlns="" xmlns:p14="http://schemas.microsoft.com/office/powerpoint/2010/main" val="389258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0 40 Vertical Split">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6F76D43D-0DDD-4BAD-8213-BDBF75C30A0C}"/>
              </a:ext>
              <a:ext uri="{C183D7F6-B498-43B3-948B-1728B52AA6E4}">
                <adec:decorative xmlns="" xmlns:adec="http://schemas.microsoft.com/office/drawing/2017/decorative" val="1"/>
              </a:ext>
            </a:extLst>
          </p:cNvPr>
          <p:cNvSpPr/>
          <p:nvPr userDrawn="1"/>
        </p:nvSpPr>
        <p:spPr>
          <a:xfrm>
            <a:off x="676118" y="4338116"/>
            <a:ext cx="10839764"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ext Placeholder 3">
            <a:extLst>
              <a:ext uri="{FF2B5EF4-FFF2-40B4-BE49-F238E27FC236}">
                <a16:creationId xmlns="" xmlns:a16="http://schemas.microsoft.com/office/drawing/2014/main" id="{A6D3ACF3-E1F5-4332-9836-C8E6C46591BB}"/>
              </a:ext>
            </a:extLst>
          </p:cNvPr>
          <p:cNvSpPr txBox="1">
            <a:spLocks/>
          </p:cNvSpPr>
          <p:nvPr userDrawn="1"/>
        </p:nvSpPr>
        <p:spPr>
          <a:xfrm>
            <a:off x="0" y="-436"/>
            <a:ext cx="12192000" cy="43438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Title 1">
            <a:extLst>
              <a:ext uri="{FF2B5EF4-FFF2-40B4-BE49-F238E27FC236}">
                <a16:creationId xmlns="" xmlns:a16="http://schemas.microsoft.com/office/drawing/2014/main" id="{0BDF8FE7-66F4-4586-B49B-61E115ED291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6" name="Footer Placeholder 5">
            <a:extLst>
              <a:ext uri="{FF2B5EF4-FFF2-40B4-BE49-F238E27FC236}">
                <a16:creationId xmlns="" xmlns:a16="http://schemas.microsoft.com/office/drawing/2014/main" id="{AEB5B890-F885-418C-9812-59970CAC6BCD}"/>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 xmlns:a16="http://schemas.microsoft.com/office/drawing/2014/main" id="{50521507-88DE-417D-8076-D9152E1E1409}"/>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4" name="Text Placeholder 3">
            <a:extLst>
              <a:ext uri="{FF2B5EF4-FFF2-40B4-BE49-F238E27FC236}">
                <a16:creationId xmlns="" xmlns:a16="http://schemas.microsoft.com/office/drawing/2014/main" id="{1DFC7DDD-6F93-45F8-AFD6-95AA051FE809}"/>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noProof="0"/>
              <a:t>SUBTITLE</a:t>
            </a:r>
          </a:p>
        </p:txBody>
      </p:sp>
      <p:sp>
        <p:nvSpPr>
          <p:cNvPr id="21" name="Freeform: Shape 20">
            <a:extLst>
              <a:ext uri="{FF2B5EF4-FFF2-40B4-BE49-F238E27FC236}">
                <a16:creationId xmlns="" xmlns:a16="http://schemas.microsoft.com/office/drawing/2014/main" id="{D1CD6042-5DF4-4624-BC32-25F68745304A}"/>
              </a:ext>
            </a:extLst>
          </p:cNvPr>
          <p:cNvSpPr/>
          <p:nvPr userDrawn="1"/>
        </p:nvSpPr>
        <p:spPr>
          <a:xfrm rot="5400000">
            <a:off x="8220300" y="371700"/>
            <a:ext cx="4343400" cy="3600000"/>
          </a:xfrm>
          <a:custGeom>
            <a:avLst/>
            <a:gdLst>
              <a:gd name="connsiteX0" fmla="*/ 0 w 4343400"/>
              <a:gd name="connsiteY0" fmla="*/ 3600000 h 3600000"/>
              <a:gd name="connsiteX1" fmla="*/ 0 w 4343400"/>
              <a:gd name="connsiteY1" fmla="*/ 0 h 3600000"/>
              <a:gd name="connsiteX2" fmla="*/ 180000 w 4343400"/>
              <a:gd name="connsiteY2" fmla="*/ 0 h 3600000"/>
              <a:gd name="connsiteX3" fmla="*/ 4343400 w 4343400"/>
              <a:gd name="connsiteY3" fmla="*/ 0 h 3600000"/>
              <a:gd name="connsiteX4" fmla="*/ 4343400 w 4343400"/>
              <a:gd name="connsiteY4" fmla="*/ 180000 h 3600000"/>
              <a:gd name="connsiteX5" fmla="*/ 180000 w 4343400"/>
              <a:gd name="connsiteY5" fmla="*/ 180000 h 3600000"/>
              <a:gd name="connsiteX6" fmla="*/ 180000 w 4343400"/>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400" h="3600000">
                <a:moveTo>
                  <a:pt x="0" y="3600000"/>
                </a:moveTo>
                <a:lnTo>
                  <a:pt x="0" y="0"/>
                </a:lnTo>
                <a:lnTo>
                  <a:pt x="180000" y="0"/>
                </a:lnTo>
                <a:lnTo>
                  <a:pt x="4343400" y="0"/>
                </a:lnTo>
                <a:lnTo>
                  <a:pt x="4343400"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9" name="Freeform: Shape 18">
            <a:extLst>
              <a:ext uri="{FF2B5EF4-FFF2-40B4-BE49-F238E27FC236}">
                <a16:creationId xmlns="" xmlns:a16="http://schemas.microsoft.com/office/drawing/2014/main" id="{6294759C-286C-4281-B194-581C766EEF28}"/>
              </a:ext>
            </a:extLst>
          </p:cNvPr>
          <p:cNvSpPr/>
          <p:nvPr userDrawn="1"/>
        </p:nvSpPr>
        <p:spPr>
          <a:xfrm rot="5400000">
            <a:off x="9134700" y="3800700"/>
            <a:ext cx="2514600" cy="3600000"/>
          </a:xfrm>
          <a:custGeom>
            <a:avLst/>
            <a:gdLst>
              <a:gd name="connsiteX0" fmla="*/ 0 w 2514600"/>
              <a:gd name="connsiteY0" fmla="*/ 180000 h 3600000"/>
              <a:gd name="connsiteX1" fmla="*/ 0 w 2514600"/>
              <a:gd name="connsiteY1" fmla="*/ 0 h 3600000"/>
              <a:gd name="connsiteX2" fmla="*/ 2334600 w 2514600"/>
              <a:gd name="connsiteY2" fmla="*/ 0 h 3600000"/>
              <a:gd name="connsiteX3" fmla="*/ 2514600 w 2514600"/>
              <a:gd name="connsiteY3" fmla="*/ 0 h 3600000"/>
              <a:gd name="connsiteX4" fmla="*/ 2514600 w 2514600"/>
              <a:gd name="connsiteY4" fmla="*/ 180000 h 3600000"/>
              <a:gd name="connsiteX5" fmla="*/ 2514600 w 2514600"/>
              <a:gd name="connsiteY5" fmla="*/ 3600000 h 3600000"/>
              <a:gd name="connsiteX6" fmla="*/ 2334600 w 2514600"/>
              <a:gd name="connsiteY6" fmla="*/ 3600000 h 3600000"/>
              <a:gd name="connsiteX7" fmla="*/ 2334600 w 2514600"/>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4600" h="3600000">
                <a:moveTo>
                  <a:pt x="0" y="180000"/>
                </a:moveTo>
                <a:lnTo>
                  <a:pt x="0" y="0"/>
                </a:lnTo>
                <a:lnTo>
                  <a:pt x="2334600" y="0"/>
                </a:lnTo>
                <a:lnTo>
                  <a:pt x="2514600" y="0"/>
                </a:lnTo>
                <a:lnTo>
                  <a:pt x="2514600" y="180000"/>
                </a:lnTo>
                <a:lnTo>
                  <a:pt x="2514600" y="3600000"/>
                </a:lnTo>
                <a:lnTo>
                  <a:pt x="2334600" y="3600000"/>
                </a:lnTo>
                <a:lnTo>
                  <a:pt x="2334600"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 xmlns:p14="http://schemas.microsoft.com/office/powerpoint/2010/main" val="57894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 x Content Block with Icon">
    <p:spTree>
      <p:nvGrpSpPr>
        <p:cNvPr id="1" name=""/>
        <p:cNvGrpSpPr/>
        <p:nvPr/>
      </p:nvGrpSpPr>
      <p:grpSpPr>
        <a:xfrm>
          <a:off x="0" y="0"/>
          <a:ext cx="0" cy="0"/>
          <a:chOff x="0" y="0"/>
          <a:chExt cx="0" cy="0"/>
        </a:xfrm>
      </p:grpSpPr>
      <p:sp>
        <p:nvSpPr>
          <p:cNvPr id="6" name="Picture Placeholder 23">
            <a:extLst>
              <a:ext uri="{FF2B5EF4-FFF2-40B4-BE49-F238E27FC236}">
                <a16:creationId xmlns="" xmlns:a16="http://schemas.microsoft.com/office/drawing/2014/main" id="{E6622698-E93D-4214-8C21-38DBE58C2E3F}"/>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22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9" name="Freeform: Shape 8">
            <a:extLst>
              <a:ext uri="{FF2B5EF4-FFF2-40B4-BE49-F238E27FC236}">
                <a16:creationId xmlns="" xmlns:a16="http://schemas.microsoft.com/office/drawing/2014/main" id="{1706BC54-FE11-4237-96CC-8DA267DB5D7C}"/>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DF797B74-E645-46F4-8F77-49AF7F0D443F}"/>
              </a:ext>
            </a:extLst>
          </p:cNvPr>
          <p:cNvSpPr>
            <a:spLocks noGrp="1"/>
          </p:cNvSpPr>
          <p:nvPr>
            <p:ph type="title"/>
          </p:nvPr>
        </p:nvSpPr>
        <p:spPr>
          <a:xfrm>
            <a:off x="684000" y="808186"/>
            <a:ext cx="7560000" cy="370166"/>
          </a:xfrm>
        </p:spPr>
        <p:txBody>
          <a:bodyPr/>
          <a:lstStyle>
            <a:lvl1pPr>
              <a:defRPr>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 xmlns:a16="http://schemas.microsoft.com/office/drawing/2014/main"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5" name="Text Placeholder 4">
            <a:extLst>
              <a:ext uri="{FF2B5EF4-FFF2-40B4-BE49-F238E27FC236}">
                <a16:creationId xmlns="" xmlns:a16="http://schemas.microsoft.com/office/drawing/2014/main" id="{C430C70C-09F9-40EE-9A89-ED9A5DCFD98D}"/>
              </a:ext>
            </a:extLst>
          </p:cNvPr>
          <p:cNvSpPr>
            <a:spLocks noGrp="1"/>
          </p:cNvSpPr>
          <p:nvPr>
            <p:ph type="body" sz="quarter" idx="13" hasCustomPrompt="1"/>
          </p:nvPr>
        </p:nvSpPr>
        <p:spPr>
          <a:xfrm>
            <a:off x="1470581"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3" name="Text Placeholder 12">
            <a:extLst>
              <a:ext uri="{FF2B5EF4-FFF2-40B4-BE49-F238E27FC236}">
                <a16:creationId xmlns="" xmlns:a16="http://schemas.microsoft.com/office/drawing/2014/main" id="{278D9ACA-AB64-4D04-A5E0-23AC8B81EC2C}"/>
              </a:ext>
            </a:extLst>
          </p:cNvPr>
          <p:cNvSpPr>
            <a:spLocks noGrp="1"/>
          </p:cNvSpPr>
          <p:nvPr>
            <p:ph type="body" sz="quarter" idx="14" hasCustomPrompt="1"/>
          </p:nvPr>
        </p:nvSpPr>
        <p:spPr>
          <a:xfrm>
            <a:off x="1470581"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5" name="Text Placeholder 4">
            <a:extLst>
              <a:ext uri="{FF2B5EF4-FFF2-40B4-BE49-F238E27FC236}">
                <a16:creationId xmlns="" xmlns:a16="http://schemas.microsoft.com/office/drawing/2014/main" id="{F3B4EB62-0A18-46F9-98F0-E8FC5EBAF37E}"/>
              </a:ext>
            </a:extLst>
          </p:cNvPr>
          <p:cNvSpPr>
            <a:spLocks noGrp="1"/>
          </p:cNvSpPr>
          <p:nvPr>
            <p:ph type="body" sz="quarter" idx="15" hasCustomPrompt="1"/>
          </p:nvPr>
        </p:nvSpPr>
        <p:spPr>
          <a:xfrm>
            <a:off x="5031291"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6" name="Text Placeholder 12">
            <a:extLst>
              <a:ext uri="{FF2B5EF4-FFF2-40B4-BE49-F238E27FC236}">
                <a16:creationId xmlns="" xmlns:a16="http://schemas.microsoft.com/office/drawing/2014/main" id="{A3B2D4DF-9952-49C7-B850-559AD0DF27D5}"/>
              </a:ext>
            </a:extLst>
          </p:cNvPr>
          <p:cNvSpPr>
            <a:spLocks noGrp="1"/>
          </p:cNvSpPr>
          <p:nvPr>
            <p:ph type="body" sz="quarter" idx="16" hasCustomPrompt="1"/>
          </p:nvPr>
        </p:nvSpPr>
        <p:spPr>
          <a:xfrm>
            <a:off x="5031291"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7" name="Text Placeholder 4">
            <a:extLst>
              <a:ext uri="{FF2B5EF4-FFF2-40B4-BE49-F238E27FC236}">
                <a16:creationId xmlns="" xmlns:a16="http://schemas.microsoft.com/office/drawing/2014/main" id="{BCE373B8-7ADE-4DC4-9900-59147BFA16E7}"/>
              </a:ext>
            </a:extLst>
          </p:cNvPr>
          <p:cNvSpPr>
            <a:spLocks noGrp="1"/>
          </p:cNvSpPr>
          <p:nvPr>
            <p:ph type="body" sz="quarter" idx="17" hasCustomPrompt="1"/>
          </p:nvPr>
        </p:nvSpPr>
        <p:spPr>
          <a:xfrm>
            <a:off x="8592000" y="2186444"/>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18" name="Text Placeholder 12">
            <a:extLst>
              <a:ext uri="{FF2B5EF4-FFF2-40B4-BE49-F238E27FC236}">
                <a16:creationId xmlns="" xmlns:a16="http://schemas.microsoft.com/office/drawing/2014/main" id="{28F027FF-E9AF-4E49-AC44-48D21AD761AA}"/>
              </a:ext>
            </a:extLst>
          </p:cNvPr>
          <p:cNvSpPr>
            <a:spLocks noGrp="1"/>
          </p:cNvSpPr>
          <p:nvPr>
            <p:ph type="body" sz="quarter" idx="18" hasCustomPrompt="1"/>
          </p:nvPr>
        </p:nvSpPr>
        <p:spPr>
          <a:xfrm>
            <a:off x="8592000" y="1775806"/>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19" name="Text Placeholder 4">
            <a:extLst>
              <a:ext uri="{FF2B5EF4-FFF2-40B4-BE49-F238E27FC236}">
                <a16:creationId xmlns="" xmlns:a16="http://schemas.microsoft.com/office/drawing/2014/main" id="{3E6D854C-C76F-49BA-9E74-F438CA8EA9E2}"/>
              </a:ext>
            </a:extLst>
          </p:cNvPr>
          <p:cNvSpPr>
            <a:spLocks noGrp="1"/>
          </p:cNvSpPr>
          <p:nvPr>
            <p:ph type="body" sz="quarter" idx="19" hasCustomPrompt="1"/>
          </p:nvPr>
        </p:nvSpPr>
        <p:spPr>
          <a:xfrm>
            <a:off x="1470581"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0" name="Text Placeholder 12">
            <a:extLst>
              <a:ext uri="{FF2B5EF4-FFF2-40B4-BE49-F238E27FC236}">
                <a16:creationId xmlns="" xmlns:a16="http://schemas.microsoft.com/office/drawing/2014/main" id="{AD447D7D-C1F4-4AD4-AE22-EB8E7F1C419E}"/>
              </a:ext>
            </a:extLst>
          </p:cNvPr>
          <p:cNvSpPr>
            <a:spLocks noGrp="1"/>
          </p:cNvSpPr>
          <p:nvPr>
            <p:ph type="body" sz="quarter" idx="20" hasCustomPrompt="1"/>
          </p:nvPr>
        </p:nvSpPr>
        <p:spPr>
          <a:xfrm>
            <a:off x="1470581"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21" name="Text Placeholder 4">
            <a:extLst>
              <a:ext uri="{FF2B5EF4-FFF2-40B4-BE49-F238E27FC236}">
                <a16:creationId xmlns="" xmlns:a16="http://schemas.microsoft.com/office/drawing/2014/main" id="{849DF703-38D0-4214-9432-83570E10EFED}"/>
              </a:ext>
            </a:extLst>
          </p:cNvPr>
          <p:cNvSpPr>
            <a:spLocks noGrp="1"/>
          </p:cNvSpPr>
          <p:nvPr>
            <p:ph type="body" sz="quarter" idx="21" hasCustomPrompt="1"/>
          </p:nvPr>
        </p:nvSpPr>
        <p:spPr>
          <a:xfrm>
            <a:off x="5031291"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2" name="Text Placeholder 12">
            <a:extLst>
              <a:ext uri="{FF2B5EF4-FFF2-40B4-BE49-F238E27FC236}">
                <a16:creationId xmlns="" xmlns:a16="http://schemas.microsoft.com/office/drawing/2014/main" id="{F9EB6572-1A9F-4672-8E42-A4E15451CA20}"/>
              </a:ext>
            </a:extLst>
          </p:cNvPr>
          <p:cNvSpPr>
            <a:spLocks noGrp="1"/>
          </p:cNvSpPr>
          <p:nvPr>
            <p:ph type="body" sz="quarter" idx="22" hasCustomPrompt="1"/>
          </p:nvPr>
        </p:nvSpPr>
        <p:spPr>
          <a:xfrm>
            <a:off x="5031291"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
        <p:nvSpPr>
          <p:cNvPr id="23" name="Text Placeholder 4">
            <a:extLst>
              <a:ext uri="{FF2B5EF4-FFF2-40B4-BE49-F238E27FC236}">
                <a16:creationId xmlns="" xmlns:a16="http://schemas.microsoft.com/office/drawing/2014/main" id="{0740EB70-455C-47FF-9A9A-0D78D202ED03}"/>
              </a:ext>
            </a:extLst>
          </p:cNvPr>
          <p:cNvSpPr>
            <a:spLocks noGrp="1"/>
          </p:cNvSpPr>
          <p:nvPr>
            <p:ph type="body" sz="quarter" idx="23" hasCustomPrompt="1"/>
          </p:nvPr>
        </p:nvSpPr>
        <p:spPr>
          <a:xfrm>
            <a:off x="8592000" y="4335857"/>
            <a:ext cx="2812282" cy="1242556"/>
          </a:xfrm>
        </p:spPr>
        <p:txBody>
          <a:bodyPr/>
          <a:lstStyle>
            <a:lvl1pPr marL="0" indent="0">
              <a:buNone/>
              <a:defRPr sz="1200">
                <a:solidFill>
                  <a:schemeClr val="bg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Description</a:t>
            </a:r>
          </a:p>
        </p:txBody>
      </p:sp>
      <p:sp>
        <p:nvSpPr>
          <p:cNvPr id="24" name="Text Placeholder 12">
            <a:extLst>
              <a:ext uri="{FF2B5EF4-FFF2-40B4-BE49-F238E27FC236}">
                <a16:creationId xmlns="" xmlns:a16="http://schemas.microsoft.com/office/drawing/2014/main" id="{CD9A5773-4F50-4631-9B7A-0A2D83E5DC28}"/>
              </a:ext>
            </a:extLst>
          </p:cNvPr>
          <p:cNvSpPr>
            <a:spLocks noGrp="1"/>
          </p:cNvSpPr>
          <p:nvPr>
            <p:ph type="body" sz="quarter" idx="24" hasCustomPrompt="1"/>
          </p:nvPr>
        </p:nvSpPr>
        <p:spPr>
          <a:xfrm>
            <a:off x="8592000" y="3925219"/>
            <a:ext cx="2812282" cy="297888"/>
          </a:xfrm>
        </p:spPr>
        <p:txBody>
          <a:bodyP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dirty="0"/>
              <a:t>Header</a:t>
            </a:r>
          </a:p>
        </p:txBody>
      </p:sp>
    </p:spTree>
    <p:extLst>
      <p:ext uri="{BB962C8B-B14F-4D97-AF65-F5344CB8AC3E}">
        <p14:creationId xmlns="" xmlns:p14="http://schemas.microsoft.com/office/powerpoint/2010/main" val="387598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 x Content Block with Icon">
    <p:spTree>
      <p:nvGrpSpPr>
        <p:cNvPr id="1" name=""/>
        <p:cNvGrpSpPr/>
        <p:nvPr/>
      </p:nvGrpSpPr>
      <p:grpSpPr>
        <a:xfrm>
          <a:off x="0" y="0"/>
          <a:ext cx="0" cy="0"/>
          <a:chOff x="0" y="0"/>
          <a:chExt cx="0" cy="0"/>
        </a:xfrm>
      </p:grpSpPr>
      <p:sp>
        <p:nvSpPr>
          <p:cNvPr id="25" name="Freeform: Shape 24">
            <a:extLst>
              <a:ext uri="{FF2B5EF4-FFF2-40B4-BE49-F238E27FC236}">
                <a16:creationId xmlns="" xmlns:a16="http://schemas.microsoft.com/office/drawing/2014/main" id="{45350A6A-6F84-47F4-AE00-8295D96D08C8}"/>
              </a:ext>
            </a:extLst>
          </p:cNvPr>
          <p:cNvSpPr/>
          <p:nvPr userDrawn="1"/>
        </p:nvSpPr>
        <p:spPr>
          <a:xfrm rot="5400000">
            <a:off x="8677500" y="3343500"/>
            <a:ext cx="3429000" cy="3600000"/>
          </a:xfrm>
          <a:custGeom>
            <a:avLst/>
            <a:gdLst>
              <a:gd name="connsiteX0" fmla="*/ 0 w 3429000"/>
              <a:gd name="connsiteY0" fmla="*/ 180000 h 3600000"/>
              <a:gd name="connsiteX1" fmla="*/ 0 w 3429000"/>
              <a:gd name="connsiteY1" fmla="*/ 0 h 3600000"/>
              <a:gd name="connsiteX2" fmla="*/ 3249000 w 3429000"/>
              <a:gd name="connsiteY2" fmla="*/ 0 h 3600000"/>
              <a:gd name="connsiteX3" fmla="*/ 3429000 w 3429000"/>
              <a:gd name="connsiteY3" fmla="*/ 0 h 3600000"/>
              <a:gd name="connsiteX4" fmla="*/ 3429000 w 3429000"/>
              <a:gd name="connsiteY4" fmla="*/ 180000 h 3600000"/>
              <a:gd name="connsiteX5" fmla="*/ 3429000 w 3429000"/>
              <a:gd name="connsiteY5" fmla="*/ 3600000 h 3600000"/>
              <a:gd name="connsiteX6" fmla="*/ 3249000 w 3429000"/>
              <a:gd name="connsiteY6" fmla="*/ 3600000 h 3600000"/>
              <a:gd name="connsiteX7" fmla="*/ 3249000 w 3429000"/>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0" h="3600000">
                <a:moveTo>
                  <a:pt x="0" y="180000"/>
                </a:moveTo>
                <a:lnTo>
                  <a:pt x="0" y="0"/>
                </a:lnTo>
                <a:lnTo>
                  <a:pt x="3249000" y="0"/>
                </a:lnTo>
                <a:lnTo>
                  <a:pt x="3429000" y="0"/>
                </a:lnTo>
                <a:lnTo>
                  <a:pt x="3429000" y="180000"/>
                </a:lnTo>
                <a:lnTo>
                  <a:pt x="3429000" y="3600000"/>
                </a:lnTo>
                <a:lnTo>
                  <a:pt x="3249000" y="3600000"/>
                </a:lnTo>
                <a:lnTo>
                  <a:pt x="3249000"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Text Placeholder 3">
            <a:extLst>
              <a:ext uri="{FF2B5EF4-FFF2-40B4-BE49-F238E27FC236}">
                <a16:creationId xmlns="" xmlns:a16="http://schemas.microsoft.com/office/drawing/2014/main" id="{6A395197-9758-40F0-B747-F8B134C175EB}"/>
              </a:ext>
            </a:extLst>
          </p:cNvPr>
          <p:cNvSpPr txBox="1">
            <a:spLocks/>
          </p:cNvSpPr>
          <p:nvPr userDrawn="1"/>
        </p:nvSpPr>
        <p:spPr>
          <a:xfrm>
            <a:off x="0" y="-436"/>
            <a:ext cx="12192000" cy="3429436"/>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Title 1">
            <a:extLst>
              <a:ext uri="{FF2B5EF4-FFF2-40B4-BE49-F238E27FC236}">
                <a16:creationId xmlns="" xmlns:a16="http://schemas.microsoft.com/office/drawing/2014/main" id="{DF797B74-E645-46F4-8F77-49AF7F0D443F}"/>
              </a:ext>
            </a:extLst>
          </p:cNvPr>
          <p:cNvSpPr>
            <a:spLocks noGrp="1"/>
          </p:cNvSpPr>
          <p:nvPr>
            <p:ph type="title"/>
          </p:nvPr>
        </p:nvSpPr>
        <p:spPr>
          <a:xfrm>
            <a:off x="684000" y="808186"/>
            <a:ext cx="7560000" cy="370166"/>
          </a:xfrm>
        </p:spPr>
        <p:txBody>
          <a:bodyPr/>
          <a:lstStyle>
            <a:lvl1pPr>
              <a:defRPr>
                <a:solidFill>
                  <a:schemeClr val="bg1"/>
                </a:solidFill>
              </a:defRPr>
            </a:lvl1pPr>
          </a:lstStyle>
          <a:p>
            <a:r>
              <a:rPr lang="en-US" noProof="0"/>
              <a:t>Click to edit Master title style</a:t>
            </a:r>
          </a:p>
        </p:txBody>
      </p:sp>
      <p:sp>
        <p:nvSpPr>
          <p:cNvPr id="7" name="Footer Placeholder 6">
            <a:extLst>
              <a:ext uri="{FF2B5EF4-FFF2-40B4-BE49-F238E27FC236}">
                <a16:creationId xmlns="" xmlns:a16="http://schemas.microsoft.com/office/drawing/2014/main" id="{A557D1A2-E2DD-4CD8-B7DB-2864D4A97E02}"/>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5" name="Text Placeholder 4">
            <a:extLst>
              <a:ext uri="{FF2B5EF4-FFF2-40B4-BE49-F238E27FC236}">
                <a16:creationId xmlns="" xmlns:a16="http://schemas.microsoft.com/office/drawing/2014/main" id="{C430C70C-09F9-40EE-9A89-ED9A5DCFD98D}"/>
              </a:ext>
            </a:extLst>
          </p:cNvPr>
          <p:cNvSpPr>
            <a:spLocks noGrp="1"/>
          </p:cNvSpPr>
          <p:nvPr>
            <p:ph type="body" sz="quarter" idx="13" hasCustomPrompt="1"/>
          </p:nvPr>
        </p:nvSpPr>
        <p:spPr>
          <a:xfrm>
            <a:off x="682863" y="3668499"/>
            <a:ext cx="3276000" cy="2238815"/>
          </a:xfrm>
        </p:spPr>
        <p:txBody>
          <a:bodyPr lIns="10800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Description</a:t>
            </a:r>
          </a:p>
        </p:txBody>
      </p:sp>
      <p:sp>
        <p:nvSpPr>
          <p:cNvPr id="13" name="Text Placeholder 12">
            <a:extLst>
              <a:ext uri="{FF2B5EF4-FFF2-40B4-BE49-F238E27FC236}">
                <a16:creationId xmlns="" xmlns:a16="http://schemas.microsoft.com/office/drawing/2014/main" id="{278D9ACA-AB64-4D04-A5E0-23AC8B81EC2C}"/>
              </a:ext>
            </a:extLst>
          </p:cNvPr>
          <p:cNvSpPr>
            <a:spLocks noGrp="1"/>
          </p:cNvSpPr>
          <p:nvPr>
            <p:ph type="body" sz="quarter" idx="14" hasCustomPrompt="1"/>
          </p:nvPr>
        </p:nvSpPr>
        <p:spPr>
          <a:xfrm>
            <a:off x="682863" y="3068555"/>
            <a:ext cx="3276000" cy="360445"/>
          </a:xfrm>
          <a:solidFill>
            <a:schemeClr val="tx2"/>
          </a:solidFill>
        </p:spPr>
        <p:txBody>
          <a:bodyPr lIns="10800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Header</a:t>
            </a:r>
          </a:p>
        </p:txBody>
      </p:sp>
      <p:sp>
        <p:nvSpPr>
          <p:cNvPr id="15" name="Text Placeholder 4">
            <a:extLst>
              <a:ext uri="{FF2B5EF4-FFF2-40B4-BE49-F238E27FC236}">
                <a16:creationId xmlns="" xmlns:a16="http://schemas.microsoft.com/office/drawing/2014/main" id="{F3B4EB62-0A18-46F9-98F0-E8FC5EBAF37E}"/>
              </a:ext>
            </a:extLst>
          </p:cNvPr>
          <p:cNvSpPr>
            <a:spLocks noGrp="1"/>
          </p:cNvSpPr>
          <p:nvPr>
            <p:ph type="body" sz="quarter" idx="15" hasCustomPrompt="1"/>
          </p:nvPr>
        </p:nvSpPr>
        <p:spPr>
          <a:xfrm>
            <a:off x="4445432" y="3668499"/>
            <a:ext cx="3276000" cy="2238815"/>
          </a:xfrm>
        </p:spPr>
        <p:txBody>
          <a:bodyPr lIns="10800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Description</a:t>
            </a:r>
          </a:p>
        </p:txBody>
      </p:sp>
      <p:sp>
        <p:nvSpPr>
          <p:cNvPr id="16" name="Text Placeholder 12">
            <a:extLst>
              <a:ext uri="{FF2B5EF4-FFF2-40B4-BE49-F238E27FC236}">
                <a16:creationId xmlns="" xmlns:a16="http://schemas.microsoft.com/office/drawing/2014/main" id="{A3B2D4DF-9952-49C7-B850-559AD0DF27D5}"/>
              </a:ext>
            </a:extLst>
          </p:cNvPr>
          <p:cNvSpPr>
            <a:spLocks noGrp="1"/>
          </p:cNvSpPr>
          <p:nvPr>
            <p:ph type="body" sz="quarter" idx="16" hasCustomPrompt="1"/>
          </p:nvPr>
        </p:nvSpPr>
        <p:spPr>
          <a:xfrm>
            <a:off x="4445432" y="3068555"/>
            <a:ext cx="3276000" cy="360445"/>
          </a:xfrm>
          <a:solidFill>
            <a:schemeClr val="tx2"/>
          </a:solidFill>
        </p:spPr>
        <p:txBody>
          <a:bodyPr lIns="10800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Header</a:t>
            </a:r>
          </a:p>
        </p:txBody>
      </p:sp>
      <p:sp>
        <p:nvSpPr>
          <p:cNvPr id="17" name="Text Placeholder 4">
            <a:extLst>
              <a:ext uri="{FF2B5EF4-FFF2-40B4-BE49-F238E27FC236}">
                <a16:creationId xmlns="" xmlns:a16="http://schemas.microsoft.com/office/drawing/2014/main" id="{BCE373B8-7ADE-4DC4-9900-59147BFA16E7}"/>
              </a:ext>
            </a:extLst>
          </p:cNvPr>
          <p:cNvSpPr>
            <a:spLocks noGrp="1"/>
          </p:cNvSpPr>
          <p:nvPr>
            <p:ph type="body" sz="quarter" idx="17" hasCustomPrompt="1"/>
          </p:nvPr>
        </p:nvSpPr>
        <p:spPr>
          <a:xfrm>
            <a:off x="8208000" y="3668499"/>
            <a:ext cx="3276000" cy="2238815"/>
          </a:xfrm>
        </p:spPr>
        <p:txBody>
          <a:bodyPr lIns="108000"/>
          <a:lstStyle>
            <a:lvl1pPr marL="171450" indent="-171450">
              <a:buClr>
                <a:schemeClr val="accent2"/>
              </a:buClr>
              <a:buFont typeface="Arial" panose="020B0604020202020204" pitchFamily="34" charset="0"/>
              <a:buChar char="•"/>
              <a:defRPr sz="1200">
                <a:solidFill>
                  <a:schemeClr val="tx1"/>
                </a:solidFill>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Description</a:t>
            </a:r>
          </a:p>
        </p:txBody>
      </p:sp>
      <p:sp>
        <p:nvSpPr>
          <p:cNvPr id="18" name="Text Placeholder 12">
            <a:extLst>
              <a:ext uri="{FF2B5EF4-FFF2-40B4-BE49-F238E27FC236}">
                <a16:creationId xmlns="" xmlns:a16="http://schemas.microsoft.com/office/drawing/2014/main" id="{28F027FF-E9AF-4E49-AC44-48D21AD761AA}"/>
              </a:ext>
            </a:extLst>
          </p:cNvPr>
          <p:cNvSpPr>
            <a:spLocks noGrp="1"/>
          </p:cNvSpPr>
          <p:nvPr>
            <p:ph type="body" sz="quarter" idx="18" hasCustomPrompt="1"/>
          </p:nvPr>
        </p:nvSpPr>
        <p:spPr>
          <a:xfrm>
            <a:off x="8208000" y="3068555"/>
            <a:ext cx="3276000" cy="360445"/>
          </a:xfrm>
          <a:solidFill>
            <a:schemeClr val="tx2"/>
          </a:solidFill>
        </p:spPr>
        <p:txBody>
          <a:bodyPr lIns="108000" anchor="ctr"/>
          <a:lstStyle>
            <a:lvl1pPr marL="0" indent="0">
              <a:buNone/>
              <a:defRPr sz="1800" b="0" cap="none" baseline="0">
                <a:solidFill>
                  <a:schemeClr val="accent1"/>
                </a:solidFill>
                <a:latin typeface="+mj-lt"/>
              </a:defRPr>
            </a:lvl1pPr>
            <a:lvl2pPr marL="266700" indent="0">
              <a:buNone/>
              <a:defRPr>
                <a:solidFill>
                  <a:schemeClr val="bg1"/>
                </a:solidFill>
              </a:defRPr>
            </a:lvl2pPr>
            <a:lvl3pPr marL="447675" indent="0">
              <a:buNone/>
              <a:defRPr>
                <a:solidFill>
                  <a:schemeClr val="bg1"/>
                </a:solidFill>
              </a:defRPr>
            </a:lvl3pPr>
            <a:lvl4pPr marL="628650" indent="0">
              <a:buNone/>
              <a:defRPr>
                <a:solidFill>
                  <a:schemeClr val="bg1"/>
                </a:solidFill>
              </a:defRPr>
            </a:lvl4pPr>
            <a:lvl5pPr marL="809625" indent="0">
              <a:buNone/>
              <a:defRPr>
                <a:solidFill>
                  <a:schemeClr val="bg1"/>
                </a:solidFill>
              </a:defRPr>
            </a:lvl5pPr>
          </a:lstStyle>
          <a:p>
            <a:pPr lvl="0"/>
            <a:r>
              <a:rPr lang="en-US" noProof="0"/>
              <a:t>Header</a:t>
            </a:r>
          </a:p>
        </p:txBody>
      </p:sp>
      <p:sp>
        <p:nvSpPr>
          <p:cNvPr id="29" name="Picture Placeholder 25">
            <a:extLst>
              <a:ext uri="{FF2B5EF4-FFF2-40B4-BE49-F238E27FC236}">
                <a16:creationId xmlns="" xmlns:a16="http://schemas.microsoft.com/office/drawing/2014/main" id="{8989EC4C-4E3F-457F-8CF6-8A88DE68A930}"/>
              </a:ext>
            </a:extLst>
          </p:cNvPr>
          <p:cNvSpPr>
            <a:spLocks noGrp="1"/>
          </p:cNvSpPr>
          <p:nvPr>
            <p:ph type="pic" sz="quarter" idx="23" hasCustomPrompt="1"/>
          </p:nvPr>
        </p:nvSpPr>
        <p:spPr>
          <a:xfrm>
            <a:off x="1908907" y="2005142"/>
            <a:ext cx="823913" cy="823913"/>
          </a:xfrm>
        </p:spPr>
        <p:txBody>
          <a:bodyPr anchor="ctr"/>
          <a:lstStyle>
            <a:lvl1pPr marL="0" indent="0" algn="ctr">
              <a:buNone/>
              <a:defRPr sz="1050" i="1">
                <a:solidFill>
                  <a:schemeClr val="bg1"/>
                </a:solidFill>
              </a:defRPr>
            </a:lvl1pPr>
          </a:lstStyle>
          <a:p>
            <a:r>
              <a:rPr lang="en-US" noProof="0" dirty="0"/>
              <a:t>Icon</a:t>
            </a:r>
          </a:p>
        </p:txBody>
      </p:sp>
      <p:sp>
        <p:nvSpPr>
          <p:cNvPr id="30" name="Picture Placeholder 25">
            <a:extLst>
              <a:ext uri="{FF2B5EF4-FFF2-40B4-BE49-F238E27FC236}">
                <a16:creationId xmlns="" xmlns:a16="http://schemas.microsoft.com/office/drawing/2014/main" id="{67FB2730-3D12-4D72-AE64-AC3955C5CD99}"/>
              </a:ext>
            </a:extLst>
          </p:cNvPr>
          <p:cNvSpPr>
            <a:spLocks noGrp="1"/>
          </p:cNvSpPr>
          <p:nvPr>
            <p:ph type="pic" sz="quarter" idx="24" hasCustomPrompt="1"/>
          </p:nvPr>
        </p:nvSpPr>
        <p:spPr>
          <a:xfrm>
            <a:off x="5671476" y="2005142"/>
            <a:ext cx="823913" cy="823913"/>
          </a:xfrm>
        </p:spPr>
        <p:txBody>
          <a:bodyPr anchor="ctr"/>
          <a:lstStyle>
            <a:lvl1pPr marL="0" indent="0" algn="ctr">
              <a:buNone/>
              <a:defRPr sz="1050" i="1">
                <a:solidFill>
                  <a:schemeClr val="bg1"/>
                </a:solidFill>
              </a:defRPr>
            </a:lvl1pPr>
          </a:lstStyle>
          <a:p>
            <a:r>
              <a:rPr lang="en-US" noProof="0" dirty="0"/>
              <a:t>Icon</a:t>
            </a:r>
          </a:p>
        </p:txBody>
      </p:sp>
      <p:sp>
        <p:nvSpPr>
          <p:cNvPr id="31" name="Picture Placeholder 25">
            <a:extLst>
              <a:ext uri="{FF2B5EF4-FFF2-40B4-BE49-F238E27FC236}">
                <a16:creationId xmlns="" xmlns:a16="http://schemas.microsoft.com/office/drawing/2014/main" id="{4F2BB90C-4866-4DB3-B05C-0BB7DBFF8EA3}"/>
              </a:ext>
            </a:extLst>
          </p:cNvPr>
          <p:cNvSpPr>
            <a:spLocks noGrp="1"/>
          </p:cNvSpPr>
          <p:nvPr>
            <p:ph type="pic" sz="quarter" idx="25" hasCustomPrompt="1"/>
          </p:nvPr>
        </p:nvSpPr>
        <p:spPr>
          <a:xfrm>
            <a:off x="9434044" y="2005142"/>
            <a:ext cx="823913" cy="823913"/>
          </a:xfrm>
        </p:spPr>
        <p:txBody>
          <a:bodyPr anchor="ctr"/>
          <a:lstStyle>
            <a:lvl1pPr marL="0" indent="0" algn="ctr">
              <a:buNone/>
              <a:defRPr sz="1050" i="1">
                <a:solidFill>
                  <a:schemeClr val="bg1"/>
                </a:solidFill>
              </a:defRPr>
            </a:lvl1pPr>
          </a:lstStyle>
          <a:p>
            <a:r>
              <a:rPr lang="en-US" noProof="0" dirty="0"/>
              <a:t>Icon</a:t>
            </a:r>
          </a:p>
        </p:txBody>
      </p:sp>
      <p:sp>
        <p:nvSpPr>
          <p:cNvPr id="21" name="Text Placeholder 3">
            <a:extLst>
              <a:ext uri="{FF2B5EF4-FFF2-40B4-BE49-F238E27FC236}">
                <a16:creationId xmlns="" xmlns:a16="http://schemas.microsoft.com/office/drawing/2014/main" id="{7A3E4BF3-C44A-4FB6-B64A-05FB5AEC7577}"/>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noProof="0"/>
              <a:t>SUBTITLE</a:t>
            </a:r>
          </a:p>
        </p:txBody>
      </p:sp>
      <p:sp>
        <p:nvSpPr>
          <p:cNvPr id="26" name="Freeform: Shape 25">
            <a:extLst>
              <a:ext uri="{FF2B5EF4-FFF2-40B4-BE49-F238E27FC236}">
                <a16:creationId xmlns="" xmlns:a16="http://schemas.microsoft.com/office/drawing/2014/main" id="{AEA98CFA-B2A7-4BCC-B1DC-01CFAD2DD65E}"/>
              </a:ext>
            </a:extLst>
          </p:cNvPr>
          <p:cNvSpPr/>
          <p:nvPr userDrawn="1"/>
        </p:nvSpPr>
        <p:spPr>
          <a:xfrm rot="5400000">
            <a:off x="8677500" y="-85500"/>
            <a:ext cx="3429000" cy="3600000"/>
          </a:xfrm>
          <a:custGeom>
            <a:avLst/>
            <a:gdLst>
              <a:gd name="connsiteX0" fmla="*/ 0 w 3429000"/>
              <a:gd name="connsiteY0" fmla="*/ 3600000 h 3600000"/>
              <a:gd name="connsiteX1" fmla="*/ 0 w 3429000"/>
              <a:gd name="connsiteY1" fmla="*/ 0 h 3600000"/>
              <a:gd name="connsiteX2" fmla="*/ 180000 w 3429000"/>
              <a:gd name="connsiteY2" fmla="*/ 0 h 3600000"/>
              <a:gd name="connsiteX3" fmla="*/ 3429000 w 3429000"/>
              <a:gd name="connsiteY3" fmla="*/ 0 h 3600000"/>
              <a:gd name="connsiteX4" fmla="*/ 3429000 w 3429000"/>
              <a:gd name="connsiteY4" fmla="*/ 180000 h 3600000"/>
              <a:gd name="connsiteX5" fmla="*/ 180000 w 3429000"/>
              <a:gd name="connsiteY5" fmla="*/ 180000 h 3600000"/>
              <a:gd name="connsiteX6" fmla="*/ 180000 w 3429000"/>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0" h="3600000">
                <a:moveTo>
                  <a:pt x="0" y="3600000"/>
                </a:moveTo>
                <a:lnTo>
                  <a:pt x="0" y="0"/>
                </a:lnTo>
                <a:lnTo>
                  <a:pt x="180000" y="0"/>
                </a:lnTo>
                <a:lnTo>
                  <a:pt x="3429000" y="0"/>
                </a:lnTo>
                <a:lnTo>
                  <a:pt x="3429000"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 xmlns:p14="http://schemas.microsoft.com/office/powerpoint/2010/main" val="214259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 Dark">
    <p:spTree>
      <p:nvGrpSpPr>
        <p:cNvPr id="1" name=""/>
        <p:cNvGrpSpPr/>
        <p:nvPr/>
      </p:nvGrpSpPr>
      <p:grpSpPr>
        <a:xfrm>
          <a:off x="0" y="0"/>
          <a:ext cx="0" cy="0"/>
          <a:chOff x="0" y="0"/>
          <a:chExt cx="0" cy="0"/>
        </a:xfrm>
      </p:grpSpPr>
      <p:sp>
        <p:nvSpPr>
          <p:cNvPr id="25" name="Freeform: Shape 24">
            <a:extLst>
              <a:ext uri="{FF2B5EF4-FFF2-40B4-BE49-F238E27FC236}">
                <a16:creationId xmlns="" xmlns:a16="http://schemas.microsoft.com/office/drawing/2014/main" id="{E752CBEE-7696-40FC-AB0E-8790B179D18C}"/>
              </a:ext>
            </a:extLst>
          </p:cNvPr>
          <p:cNvSpPr/>
          <p:nvPr userDrawn="1"/>
        </p:nvSpPr>
        <p:spPr>
          <a:xfrm rot="5400000">
            <a:off x="8188485" y="2854485"/>
            <a:ext cx="4407031" cy="3600000"/>
          </a:xfrm>
          <a:custGeom>
            <a:avLst/>
            <a:gdLst>
              <a:gd name="connsiteX0" fmla="*/ 0 w 4407031"/>
              <a:gd name="connsiteY0" fmla="*/ 180000 h 3600000"/>
              <a:gd name="connsiteX1" fmla="*/ 0 w 4407031"/>
              <a:gd name="connsiteY1" fmla="*/ 0 h 3600000"/>
              <a:gd name="connsiteX2" fmla="*/ 4227031 w 4407031"/>
              <a:gd name="connsiteY2" fmla="*/ 0 h 3600000"/>
              <a:gd name="connsiteX3" fmla="*/ 4407031 w 4407031"/>
              <a:gd name="connsiteY3" fmla="*/ 0 h 3600000"/>
              <a:gd name="connsiteX4" fmla="*/ 4407031 w 4407031"/>
              <a:gd name="connsiteY4" fmla="*/ 180000 h 3600000"/>
              <a:gd name="connsiteX5" fmla="*/ 4407031 w 4407031"/>
              <a:gd name="connsiteY5" fmla="*/ 3600000 h 3600000"/>
              <a:gd name="connsiteX6" fmla="*/ 4227031 w 4407031"/>
              <a:gd name="connsiteY6" fmla="*/ 3600000 h 3600000"/>
              <a:gd name="connsiteX7" fmla="*/ 4227031 w 4407031"/>
              <a:gd name="connsiteY7" fmla="*/ 18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031" h="3600000">
                <a:moveTo>
                  <a:pt x="0" y="180000"/>
                </a:moveTo>
                <a:lnTo>
                  <a:pt x="0" y="0"/>
                </a:lnTo>
                <a:lnTo>
                  <a:pt x="4227031" y="0"/>
                </a:lnTo>
                <a:lnTo>
                  <a:pt x="4407031" y="0"/>
                </a:lnTo>
                <a:lnTo>
                  <a:pt x="4407031" y="180000"/>
                </a:lnTo>
                <a:lnTo>
                  <a:pt x="4407031" y="3600000"/>
                </a:lnTo>
                <a:lnTo>
                  <a:pt x="4227031" y="3600000"/>
                </a:lnTo>
                <a:lnTo>
                  <a:pt x="4227031" y="180000"/>
                </a:lnTo>
                <a:close/>
              </a:path>
            </a:pathLst>
          </a:custGeom>
          <a:solidFill>
            <a:schemeClr val="tx1">
              <a:lumMod val="50000"/>
              <a:lumOff val="5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Text Placeholder 3">
            <a:extLst>
              <a:ext uri="{FF2B5EF4-FFF2-40B4-BE49-F238E27FC236}">
                <a16:creationId xmlns="" xmlns:a16="http://schemas.microsoft.com/office/drawing/2014/main" id="{6A395197-9758-40F0-B747-F8B134C175EB}"/>
              </a:ext>
            </a:extLst>
          </p:cNvPr>
          <p:cNvSpPr txBox="1">
            <a:spLocks/>
          </p:cNvSpPr>
          <p:nvPr userDrawn="1"/>
        </p:nvSpPr>
        <p:spPr>
          <a:xfrm>
            <a:off x="0" y="-436"/>
            <a:ext cx="12192000" cy="2451405"/>
          </a:xfrm>
          <a:prstGeom prst="rect">
            <a:avLst/>
          </a:prstGeom>
          <a:gradFill>
            <a:gsLst>
              <a:gs pos="0">
                <a:schemeClr val="tx2"/>
              </a:gs>
              <a:gs pos="100000">
                <a:schemeClr val="accent2"/>
              </a:gs>
            </a:gsLst>
            <a:lin ang="14400000" scaled="0"/>
          </a:gradFill>
        </p:spPr>
        <p:txBody>
          <a:bodyPr/>
          <a:lst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noProof="0" dirty="0"/>
          </a:p>
        </p:txBody>
      </p:sp>
      <p:sp>
        <p:nvSpPr>
          <p:cNvPr id="2" name="Title 1">
            <a:extLst>
              <a:ext uri="{FF2B5EF4-FFF2-40B4-BE49-F238E27FC236}">
                <a16:creationId xmlns="" xmlns:a16="http://schemas.microsoft.com/office/drawing/2014/main" id="{DF797B74-E645-46F4-8F77-49AF7F0D443F}"/>
              </a:ext>
            </a:extLst>
          </p:cNvPr>
          <p:cNvSpPr>
            <a:spLocks noGrp="1"/>
          </p:cNvSpPr>
          <p:nvPr>
            <p:ph type="title"/>
          </p:nvPr>
        </p:nvSpPr>
        <p:spPr>
          <a:xfrm>
            <a:off x="684000" y="808186"/>
            <a:ext cx="7560000" cy="370166"/>
          </a:xfrm>
        </p:spPr>
        <p:txBody>
          <a:bodyPr/>
          <a:lstStyle>
            <a:lvl1pPr>
              <a:defRPr>
                <a:solidFill>
                  <a:schemeClr val="bg1"/>
                </a:solidFill>
              </a:defRPr>
            </a:lvl1pPr>
          </a:lstStyle>
          <a:p>
            <a:r>
              <a:rPr lang="en-US" noProof="0"/>
              <a:t>Click to edit Master title style</a:t>
            </a:r>
          </a:p>
        </p:txBody>
      </p:sp>
      <p:sp>
        <p:nvSpPr>
          <p:cNvPr id="21" name="Text Placeholder 3">
            <a:extLst>
              <a:ext uri="{FF2B5EF4-FFF2-40B4-BE49-F238E27FC236}">
                <a16:creationId xmlns="" xmlns:a16="http://schemas.microsoft.com/office/drawing/2014/main" id="{7A3E4BF3-C44A-4FB6-B64A-05FB5AEC7577}"/>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noProof="0"/>
              <a:t>SUBTITLE</a:t>
            </a:r>
          </a:p>
        </p:txBody>
      </p:sp>
      <p:sp>
        <p:nvSpPr>
          <p:cNvPr id="7" name="Footer Placeholder 6">
            <a:extLst>
              <a:ext uri="{FF2B5EF4-FFF2-40B4-BE49-F238E27FC236}">
                <a16:creationId xmlns="" xmlns:a16="http://schemas.microsoft.com/office/drawing/2014/main" id="{A557D1A2-E2DD-4CD8-B7DB-2864D4A97E02}"/>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noProof="0" smtClean="0"/>
              <a:pPr/>
              <a:t>‹#›</a:t>
            </a:fld>
            <a:endParaRPr lang="en-US" noProof="0" dirty="0"/>
          </a:p>
        </p:txBody>
      </p:sp>
      <p:sp>
        <p:nvSpPr>
          <p:cNvPr id="26" name="Freeform: Shape 25">
            <a:extLst>
              <a:ext uri="{FF2B5EF4-FFF2-40B4-BE49-F238E27FC236}">
                <a16:creationId xmlns="" xmlns:a16="http://schemas.microsoft.com/office/drawing/2014/main" id="{89445125-53D2-43B3-8ABC-C88E463BE7DD}"/>
              </a:ext>
            </a:extLst>
          </p:cNvPr>
          <p:cNvSpPr/>
          <p:nvPr userDrawn="1"/>
        </p:nvSpPr>
        <p:spPr>
          <a:xfrm rot="5400000">
            <a:off x="9166516" y="-574515"/>
            <a:ext cx="2450969" cy="3600000"/>
          </a:xfrm>
          <a:custGeom>
            <a:avLst/>
            <a:gdLst>
              <a:gd name="connsiteX0" fmla="*/ 0 w 2450969"/>
              <a:gd name="connsiteY0" fmla="*/ 3600000 h 3600000"/>
              <a:gd name="connsiteX1" fmla="*/ 0 w 2450969"/>
              <a:gd name="connsiteY1" fmla="*/ 0 h 3600000"/>
              <a:gd name="connsiteX2" fmla="*/ 180000 w 2450969"/>
              <a:gd name="connsiteY2" fmla="*/ 0 h 3600000"/>
              <a:gd name="connsiteX3" fmla="*/ 2450969 w 2450969"/>
              <a:gd name="connsiteY3" fmla="*/ 0 h 3600000"/>
              <a:gd name="connsiteX4" fmla="*/ 2450969 w 2450969"/>
              <a:gd name="connsiteY4" fmla="*/ 180000 h 3600000"/>
              <a:gd name="connsiteX5" fmla="*/ 180000 w 2450969"/>
              <a:gd name="connsiteY5" fmla="*/ 180000 h 3600000"/>
              <a:gd name="connsiteX6" fmla="*/ 180000 w 2450969"/>
              <a:gd name="connsiteY6"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0969" h="3600000">
                <a:moveTo>
                  <a:pt x="0" y="3600000"/>
                </a:moveTo>
                <a:lnTo>
                  <a:pt x="0" y="0"/>
                </a:lnTo>
                <a:lnTo>
                  <a:pt x="180000" y="0"/>
                </a:lnTo>
                <a:lnTo>
                  <a:pt x="2450969" y="0"/>
                </a:lnTo>
                <a:lnTo>
                  <a:pt x="2450969" y="180000"/>
                </a:lnTo>
                <a:lnTo>
                  <a:pt x="180000" y="180000"/>
                </a:lnTo>
                <a:lnTo>
                  <a:pt x="180000" y="3600000"/>
                </a:lnTo>
                <a:close/>
              </a:path>
            </a:pathLst>
          </a:custGeom>
          <a:gradFill>
            <a:gsLst>
              <a:gs pos="0">
                <a:schemeClr val="bg1">
                  <a:alpha val="5000"/>
                </a:schemeClr>
              </a:gs>
              <a:gs pos="100000">
                <a:schemeClr val="bg1">
                  <a:alpha val="3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 xmlns:p14="http://schemas.microsoft.com/office/powerpoint/2010/main" val="975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Only - Full Photo">
    <p:bg>
      <p:bgPr>
        <a:solidFill>
          <a:schemeClr val="bg1"/>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 xmlns:a16="http://schemas.microsoft.com/office/drawing/2014/main" id="{767CE6DD-011B-4E2D-9E8A-EFF414E39EEA}"/>
              </a:ext>
            </a:extLst>
          </p:cNvPr>
          <p:cNvSpPr>
            <a:spLocks noGrp="1"/>
          </p:cNvSpPr>
          <p:nvPr>
            <p:ph type="pic" sz="quarter" idx="12" hasCustomPrompt="1"/>
          </p:nvPr>
        </p:nvSpPr>
        <p:spPr>
          <a:xfrm>
            <a:off x="180000" y="179109"/>
            <a:ext cx="11832000" cy="6513922"/>
          </a:xfrm>
          <a:custGeom>
            <a:avLst/>
            <a:gdLst>
              <a:gd name="connsiteX0" fmla="*/ 0 w 11832000"/>
              <a:gd name="connsiteY0" fmla="*/ 0 h 6513922"/>
              <a:gd name="connsiteX1" fmla="*/ 8412000 w 11832000"/>
              <a:gd name="connsiteY1" fmla="*/ 0 h 6513922"/>
              <a:gd name="connsiteX2" fmla="*/ 8412000 w 11832000"/>
              <a:gd name="connsiteY2" fmla="*/ 891 h 6513922"/>
              <a:gd name="connsiteX3" fmla="*/ 11832000 w 11832000"/>
              <a:gd name="connsiteY3" fmla="*/ 891 h 6513922"/>
              <a:gd name="connsiteX4" fmla="*/ 11832000 w 11832000"/>
              <a:gd name="connsiteY4" fmla="*/ 6498891 h 6513922"/>
              <a:gd name="connsiteX5" fmla="*/ 8412000 w 11832000"/>
              <a:gd name="connsiteY5" fmla="*/ 6498891 h 6513922"/>
              <a:gd name="connsiteX6" fmla="*/ 8412000 w 11832000"/>
              <a:gd name="connsiteY6" fmla="*/ 6513922 h 6513922"/>
              <a:gd name="connsiteX7" fmla="*/ 0 w 11832000"/>
              <a:gd name="connsiteY7" fmla="*/ 6513922 h 65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2000" h="6513922">
                <a:moveTo>
                  <a:pt x="0" y="0"/>
                </a:moveTo>
                <a:lnTo>
                  <a:pt x="8412000" y="0"/>
                </a:lnTo>
                <a:lnTo>
                  <a:pt x="8412000" y="891"/>
                </a:lnTo>
                <a:lnTo>
                  <a:pt x="11832000" y="891"/>
                </a:lnTo>
                <a:lnTo>
                  <a:pt x="11832000" y="6498891"/>
                </a:lnTo>
                <a:lnTo>
                  <a:pt x="8412000" y="6498891"/>
                </a:lnTo>
                <a:lnTo>
                  <a:pt x="8412000" y="6513922"/>
                </a:lnTo>
                <a:lnTo>
                  <a:pt x="0" y="6513922"/>
                </a:lnTo>
                <a:close/>
              </a:path>
            </a:pathLst>
          </a:custGeom>
          <a:solidFill>
            <a:schemeClr val="tx1">
              <a:lumMod val="75000"/>
              <a:lumOff val="25000"/>
            </a:schemeClr>
          </a:solidFill>
        </p:spPr>
        <p:txBody>
          <a:bodyPr wrap="square" lIns="0" tIns="1764000" rIns="0" anchor="t">
            <a:noAutofit/>
          </a:bodyPr>
          <a:lstStyle>
            <a:lvl1pPr marL="0" indent="0" algn="ctr">
              <a:lnSpc>
                <a:spcPct val="100000"/>
              </a:lnSpc>
              <a:buNone/>
              <a:defRPr sz="1200" i="1">
                <a:solidFill>
                  <a:schemeClr val="bg1"/>
                </a:solidFill>
              </a:defRPr>
            </a:lvl1pPr>
          </a:lstStyle>
          <a:p>
            <a:r>
              <a:rPr lang="en-US" dirty="0"/>
              <a:t>Drag &amp; Drop Your </a:t>
            </a:r>
            <a:br>
              <a:rPr lang="en-US" dirty="0"/>
            </a:br>
            <a:r>
              <a:rPr lang="en-US" dirty="0"/>
              <a:t>Background Photo Here</a:t>
            </a:r>
          </a:p>
        </p:txBody>
      </p:sp>
      <p:sp>
        <p:nvSpPr>
          <p:cNvPr id="2" name="Title 1">
            <a:extLst>
              <a:ext uri="{FF2B5EF4-FFF2-40B4-BE49-F238E27FC236}">
                <a16:creationId xmlns="" xmlns:a16="http://schemas.microsoft.com/office/drawing/2014/main" id="{DF797B74-E645-46F4-8F77-49AF7F0D443F}"/>
              </a:ext>
            </a:extLst>
          </p:cNvPr>
          <p:cNvSpPr>
            <a:spLocks noGrp="1"/>
          </p:cNvSpPr>
          <p:nvPr>
            <p:ph type="title"/>
          </p:nvPr>
        </p:nvSpPr>
        <p:spPr>
          <a:xfrm>
            <a:off x="684000" y="808185"/>
            <a:ext cx="7560000" cy="360000"/>
          </a:xfrm>
        </p:spPr>
        <p:txBody>
          <a:bodyPr/>
          <a:lstStyle>
            <a:lvl1pPr>
              <a:defRPr cap="all" baseline="0">
                <a:solidFill>
                  <a:schemeClr val="bg1"/>
                </a:solidFill>
              </a:defRPr>
            </a:lvl1pPr>
          </a:lstStyle>
          <a:p>
            <a:r>
              <a:rPr lang="en-US"/>
              <a:t>Click to edit Master title style</a:t>
            </a:r>
            <a:endParaRPr lang="en-US" dirty="0"/>
          </a:p>
        </p:txBody>
      </p:sp>
      <p:sp>
        <p:nvSpPr>
          <p:cNvPr id="7" name="Footer Placeholder 6">
            <a:extLst>
              <a:ext uri="{FF2B5EF4-FFF2-40B4-BE49-F238E27FC236}">
                <a16:creationId xmlns="" xmlns:a16="http://schemas.microsoft.com/office/drawing/2014/main" id="{A557D1A2-E2DD-4CD8-B7DB-2864D4A97E02}"/>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9" name="Freeform: Shape 8">
            <a:extLst>
              <a:ext uri="{FF2B5EF4-FFF2-40B4-BE49-F238E27FC236}">
                <a16:creationId xmlns="" xmlns:a16="http://schemas.microsoft.com/office/drawing/2014/main" id="{C6E75A4B-2655-4B0E-8D3B-0068F57D3D9B}"/>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3">
            <a:extLst>
              <a:ext uri="{FF2B5EF4-FFF2-40B4-BE49-F238E27FC236}">
                <a16:creationId xmlns="" xmlns:a16="http://schemas.microsoft.com/office/drawing/2014/main" id="{0A18EF7D-14D0-4362-B8BD-722D3D54D429}"/>
              </a:ext>
            </a:extLst>
          </p:cNvPr>
          <p:cNvSpPr>
            <a:spLocks noGrp="1"/>
          </p:cNvSpPr>
          <p:nvPr>
            <p:ph type="body" sz="quarter" idx="13" hasCustomPrompt="1"/>
          </p:nvPr>
        </p:nvSpPr>
        <p:spPr>
          <a:xfrm>
            <a:off x="684213" y="1405643"/>
            <a:ext cx="7559675" cy="360000"/>
          </a:xfrm>
        </p:spPr>
        <p:txBody>
          <a:bodyPr/>
          <a:lstStyle>
            <a:lvl1pPr marL="0" indent="0">
              <a:buNone/>
              <a:defRPr sz="2200">
                <a:solidFill>
                  <a:schemeClr val="bg1"/>
                </a:solidFill>
                <a:latin typeface="+mj-lt"/>
              </a:defRPr>
            </a:lvl1pPr>
          </a:lstStyle>
          <a:p>
            <a:pPr lvl="0"/>
            <a:r>
              <a:rPr lang="en-US" dirty="0"/>
              <a:t>SUBTITLE</a:t>
            </a:r>
          </a:p>
        </p:txBody>
      </p:sp>
    </p:spTree>
    <p:extLst>
      <p:ext uri="{BB962C8B-B14F-4D97-AF65-F5344CB8AC3E}">
        <p14:creationId xmlns="" xmlns:p14="http://schemas.microsoft.com/office/powerpoint/2010/main" val="203936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Only - Light">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567FF01B-795B-4F5D-87AF-6CAA8DD5D48A}"/>
              </a:ext>
            </a:extLst>
          </p:cNvPr>
          <p:cNvSpPr/>
          <p:nvPr userDrawn="1"/>
        </p:nvSpPr>
        <p:spPr>
          <a:xfrm>
            <a:off x="180000" y="179109"/>
            <a:ext cx="11832000" cy="65139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3">
            <a:extLst>
              <a:ext uri="{FF2B5EF4-FFF2-40B4-BE49-F238E27FC236}">
                <a16:creationId xmlns="" xmlns:a16="http://schemas.microsoft.com/office/drawing/2014/main" id="{7A3E4BF3-C44A-4FB6-B64A-05FB5AEC7577}"/>
              </a:ext>
            </a:extLst>
          </p:cNvPr>
          <p:cNvSpPr>
            <a:spLocks noGrp="1"/>
          </p:cNvSpPr>
          <p:nvPr>
            <p:ph type="body" sz="quarter" idx="12" hasCustomPrompt="1"/>
          </p:nvPr>
        </p:nvSpPr>
        <p:spPr>
          <a:xfrm>
            <a:off x="684213" y="1405643"/>
            <a:ext cx="7559675" cy="360000"/>
          </a:xfrm>
        </p:spPr>
        <p:txBody>
          <a:bodyPr/>
          <a:lstStyle>
            <a:lvl1pPr marL="0" indent="0">
              <a:buNone/>
              <a:defRPr sz="2200">
                <a:solidFill>
                  <a:schemeClr val="tx1"/>
                </a:solidFill>
                <a:latin typeface="+mj-lt"/>
              </a:defRPr>
            </a:lvl1pPr>
          </a:lstStyle>
          <a:p>
            <a:pPr lvl="0"/>
            <a:r>
              <a:rPr lang="en-US" dirty="0"/>
              <a:t>SUBTITLE</a:t>
            </a:r>
          </a:p>
        </p:txBody>
      </p:sp>
      <p:sp>
        <p:nvSpPr>
          <p:cNvPr id="7" name="Footer Placeholder 6">
            <a:extLst>
              <a:ext uri="{FF2B5EF4-FFF2-40B4-BE49-F238E27FC236}">
                <a16:creationId xmlns="" xmlns:a16="http://schemas.microsoft.com/office/drawing/2014/main" id="{A557D1A2-E2DD-4CD8-B7DB-2864D4A97E02}"/>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 xmlns:a16="http://schemas.microsoft.com/office/drawing/2014/main" id="{86B08B7A-4219-4973-8C9B-BF5BCC64480F}"/>
              </a:ext>
            </a:extLst>
          </p:cNvPr>
          <p:cNvSpPr>
            <a:spLocks noGrp="1"/>
          </p:cNvSpPr>
          <p:nvPr>
            <p:ph type="sldNum" sz="quarter" idx="11"/>
          </p:nvPr>
        </p:nvSpPr>
        <p:spPr/>
        <p:txBody>
          <a:bodyPr/>
          <a:lstStyle/>
          <a:p>
            <a:fld id="{EECC7194-A4D0-457B-9D3E-53681723AFF7}" type="slidenum">
              <a:rPr lang="en-US" smtClean="0"/>
              <a:pPr/>
              <a:t>‹#›</a:t>
            </a:fld>
            <a:endParaRPr lang="en-US" dirty="0"/>
          </a:p>
        </p:txBody>
      </p:sp>
      <p:sp>
        <p:nvSpPr>
          <p:cNvPr id="3" name="Title 2">
            <a:extLst>
              <a:ext uri="{FF2B5EF4-FFF2-40B4-BE49-F238E27FC236}">
                <a16:creationId xmlns="" xmlns:a16="http://schemas.microsoft.com/office/drawing/2014/main" id="{72F32FC1-1FF6-4874-9835-EB1A90F7E9F5}"/>
              </a:ext>
            </a:extLst>
          </p:cNvPr>
          <p:cNvSpPr>
            <a:spLocks noGrp="1"/>
          </p:cNvSpPr>
          <p:nvPr>
            <p:ph type="title"/>
          </p:nvPr>
        </p:nvSpPr>
        <p:spPr/>
        <p:txBody>
          <a:bodyPr/>
          <a:lstStyle/>
          <a:p>
            <a:r>
              <a:rPr lang="en-US"/>
              <a:t>Click to edit Master title style</a:t>
            </a:r>
          </a:p>
        </p:txBody>
      </p:sp>
      <p:sp>
        <p:nvSpPr>
          <p:cNvPr id="10" name="Freeform: Shape 9">
            <a:extLst>
              <a:ext uri="{FF2B5EF4-FFF2-40B4-BE49-F238E27FC236}">
                <a16:creationId xmlns="" xmlns:a16="http://schemas.microsoft.com/office/drawing/2014/main" id="{83039E70-36A3-46C1-B30E-CA4CC0B36C5D}"/>
              </a:ext>
            </a:extLst>
          </p:cNvPr>
          <p:cNvSpPr/>
          <p:nvPr userDrawn="1"/>
        </p:nvSpPr>
        <p:spPr>
          <a:xfrm rot="5400000">
            <a:off x="6963000" y="1629000"/>
            <a:ext cx="6858000" cy="3600000"/>
          </a:xfrm>
          <a:custGeom>
            <a:avLst/>
            <a:gdLst>
              <a:gd name="connsiteX0" fmla="*/ 0 w 6858000"/>
              <a:gd name="connsiteY0" fmla="*/ 3600000 h 3600000"/>
              <a:gd name="connsiteX1" fmla="*/ 0 w 6858000"/>
              <a:gd name="connsiteY1" fmla="*/ 0 h 3600000"/>
              <a:gd name="connsiteX2" fmla="*/ 0 w 6858000"/>
              <a:gd name="connsiteY2" fmla="*/ 0 h 3600000"/>
              <a:gd name="connsiteX3" fmla="*/ 180000 w 6858000"/>
              <a:gd name="connsiteY3" fmla="*/ 0 h 3600000"/>
              <a:gd name="connsiteX4" fmla="*/ 6678000 w 6858000"/>
              <a:gd name="connsiteY4" fmla="*/ 0 h 3600000"/>
              <a:gd name="connsiteX5" fmla="*/ 6858000 w 6858000"/>
              <a:gd name="connsiteY5" fmla="*/ 0 h 3600000"/>
              <a:gd name="connsiteX6" fmla="*/ 6858000 w 6858000"/>
              <a:gd name="connsiteY6" fmla="*/ 180000 h 3600000"/>
              <a:gd name="connsiteX7" fmla="*/ 6858000 w 6858000"/>
              <a:gd name="connsiteY7" fmla="*/ 3600000 h 3600000"/>
              <a:gd name="connsiteX8" fmla="*/ 6678000 w 6858000"/>
              <a:gd name="connsiteY8" fmla="*/ 3600000 h 3600000"/>
              <a:gd name="connsiteX9" fmla="*/ 6678000 w 6858000"/>
              <a:gd name="connsiteY9" fmla="*/ 180000 h 3600000"/>
              <a:gd name="connsiteX10" fmla="*/ 180000 w 6858000"/>
              <a:gd name="connsiteY10" fmla="*/ 180000 h 3600000"/>
              <a:gd name="connsiteX11" fmla="*/ 180000 w 6858000"/>
              <a:gd name="connsiteY11" fmla="*/ 3600000 h 36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3600000">
                <a:moveTo>
                  <a:pt x="0" y="3600000"/>
                </a:moveTo>
                <a:lnTo>
                  <a:pt x="0" y="0"/>
                </a:lnTo>
                <a:lnTo>
                  <a:pt x="0" y="0"/>
                </a:lnTo>
                <a:lnTo>
                  <a:pt x="180000" y="0"/>
                </a:lnTo>
                <a:lnTo>
                  <a:pt x="6678000" y="0"/>
                </a:lnTo>
                <a:lnTo>
                  <a:pt x="6858000" y="0"/>
                </a:lnTo>
                <a:lnTo>
                  <a:pt x="6858000" y="180000"/>
                </a:lnTo>
                <a:lnTo>
                  <a:pt x="6858000" y="3600000"/>
                </a:lnTo>
                <a:lnTo>
                  <a:pt x="6678000" y="3600000"/>
                </a:lnTo>
                <a:lnTo>
                  <a:pt x="6678000" y="180000"/>
                </a:lnTo>
                <a:lnTo>
                  <a:pt x="180000" y="180000"/>
                </a:lnTo>
                <a:lnTo>
                  <a:pt x="180000" y="3600000"/>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85773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9A5246D-ECE9-473C-953D-D56C3F7B32F8}"/>
              </a:ext>
            </a:extLst>
          </p:cNvPr>
          <p:cNvSpPr>
            <a:spLocks noGrp="1"/>
          </p:cNvSpPr>
          <p:nvPr>
            <p:ph type="title"/>
          </p:nvPr>
        </p:nvSpPr>
        <p:spPr>
          <a:xfrm>
            <a:off x="684000" y="808186"/>
            <a:ext cx="7560000" cy="370166"/>
          </a:xfrm>
          <a:prstGeom prst="rect">
            <a:avLst/>
          </a:prstGeom>
        </p:spPr>
        <p:txBody>
          <a:bodyPr vert="horz" lIns="0" tIns="0" rIns="0" bIns="0" rtlCol="0" anchor="t">
            <a:noAutofit/>
          </a:bodyPr>
          <a:lstStyle/>
          <a:p>
            <a:r>
              <a:rPr lang="en-US" noProof="0"/>
              <a:t>Click to edit Master title style</a:t>
            </a:r>
            <a:endParaRPr lang="en-US" noProof="0" dirty="0"/>
          </a:p>
        </p:txBody>
      </p:sp>
      <p:sp>
        <p:nvSpPr>
          <p:cNvPr id="3" name="Text Placeholder 2">
            <a:extLst>
              <a:ext uri="{FF2B5EF4-FFF2-40B4-BE49-F238E27FC236}">
                <a16:creationId xmlns="" xmlns:a16="http://schemas.microsoft.com/office/drawing/2014/main" id="{65D946F0-677D-45B4-83B9-FD3BD3FFCA3C}"/>
              </a:ext>
            </a:extLst>
          </p:cNvPr>
          <p:cNvSpPr>
            <a:spLocks noGrp="1"/>
          </p:cNvSpPr>
          <p:nvPr>
            <p:ph type="body" idx="1"/>
          </p:nvPr>
        </p:nvSpPr>
        <p:spPr>
          <a:xfrm>
            <a:off x="684000" y="1825625"/>
            <a:ext cx="10800000" cy="432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a:extLst>
              <a:ext uri="{FF2B5EF4-FFF2-40B4-BE49-F238E27FC236}">
                <a16:creationId xmlns="" xmlns:a16="http://schemas.microsoft.com/office/drawing/2014/main" id="{1445BE21-FA72-48F5-9A53-134902BF63DC}"/>
              </a:ext>
            </a:extLst>
          </p:cNvPr>
          <p:cNvSpPr>
            <a:spLocks noGrp="1"/>
          </p:cNvSpPr>
          <p:nvPr>
            <p:ph type="ftr" sz="quarter" idx="3"/>
          </p:nvPr>
        </p:nvSpPr>
        <p:spPr>
          <a:xfrm>
            <a:off x="288000" y="6192000"/>
            <a:ext cx="7560000" cy="360000"/>
          </a:xfrm>
          <a:prstGeom prst="rect">
            <a:avLst/>
          </a:prstGeom>
        </p:spPr>
        <p:txBody>
          <a:bodyPr vert="horz" lIns="0" tIns="0" rIns="0" bIns="0" rtlCol="0" anchor="b"/>
          <a:lstStyle>
            <a:lvl1pPr algn="l">
              <a:defRPr sz="800">
                <a:solidFill>
                  <a:schemeClr val="tx1">
                    <a:tint val="75000"/>
                  </a:schemeClr>
                </a:solidFill>
              </a:defRPr>
            </a:lvl1pPr>
          </a:lstStyle>
          <a:p>
            <a:endParaRPr lang="en-US" noProof="0" dirty="0"/>
          </a:p>
        </p:txBody>
      </p:sp>
      <p:sp>
        <p:nvSpPr>
          <p:cNvPr id="6" name="Slide Number Placeholder 5">
            <a:extLst>
              <a:ext uri="{FF2B5EF4-FFF2-40B4-BE49-F238E27FC236}">
                <a16:creationId xmlns="" xmlns:a16="http://schemas.microsoft.com/office/drawing/2014/main" id="{70F79B29-5421-49A7-A511-D916B66A8890}"/>
              </a:ext>
            </a:extLst>
          </p:cNvPr>
          <p:cNvSpPr>
            <a:spLocks noGrp="1"/>
          </p:cNvSpPr>
          <p:nvPr>
            <p:ph type="sldNum" sz="quarter" idx="4"/>
          </p:nvPr>
        </p:nvSpPr>
        <p:spPr>
          <a:xfrm>
            <a:off x="11575764" y="6241764"/>
            <a:ext cx="270474" cy="270474"/>
          </a:xfrm>
          <a:prstGeom prst="ellipse">
            <a:avLst/>
          </a:prstGeom>
          <a:solidFill>
            <a:schemeClr val="accent1"/>
          </a:solidFill>
        </p:spPr>
        <p:txBody>
          <a:bodyPr vert="horz" lIns="0" tIns="0" rIns="0" bIns="0" rtlCol="0" anchor="ctr"/>
          <a:lstStyle>
            <a:lvl1pPr algn="ctr">
              <a:defRPr sz="1000">
                <a:solidFill>
                  <a:schemeClr val="tx2"/>
                </a:solidFill>
              </a:defRPr>
            </a:lvl1pPr>
          </a:lstStyle>
          <a:p>
            <a:fld id="{EECC7194-A4D0-457B-9D3E-53681723AFF7}" type="slidenum">
              <a:rPr lang="en-US" noProof="0" smtClean="0"/>
              <a:pPr/>
              <a:t>‹#›</a:t>
            </a:fld>
            <a:endParaRPr lang="en-US" noProof="0" dirty="0"/>
          </a:p>
        </p:txBody>
      </p:sp>
    </p:spTree>
    <p:extLst>
      <p:ext uri="{BB962C8B-B14F-4D97-AF65-F5344CB8AC3E}">
        <p14:creationId xmlns="" xmlns:p14="http://schemas.microsoft.com/office/powerpoint/2010/main" val="327892528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50" r:id="rId12"/>
    <p:sldLayoutId id="2147483669" r:id="rId13"/>
  </p:sldLayoutIdLst>
  <p:hf hdr="0" ftr="0" dt="0"/>
  <p:txStyles>
    <p:titleStyle>
      <a:lvl1pPr algn="l" defTabSz="914400" rtl="0" eaLnBrk="1" latinLnBrk="0" hangingPunct="1">
        <a:lnSpc>
          <a:spcPct val="90000"/>
        </a:lnSpc>
        <a:spcBef>
          <a:spcPct val="0"/>
        </a:spcBef>
        <a:buNone/>
        <a:defRPr sz="3200" b="1" kern="1200" cap="all" spc="-150" baseline="0">
          <a:solidFill>
            <a:schemeClr val="accent2"/>
          </a:solidFill>
          <a:latin typeface="+mj-lt"/>
          <a:ea typeface="+mj-ea"/>
          <a:cs typeface="+mj-cs"/>
        </a:defRPr>
      </a:lvl1pPr>
    </p:titleStyle>
    <p:bodyStyle>
      <a:lvl1pPr marL="266700" indent="-266700" algn="l" defTabSz="914400" rtl="0" eaLnBrk="1" latinLnBrk="0" hangingPunct="1">
        <a:lnSpc>
          <a:spcPct val="100000"/>
        </a:lnSpc>
        <a:spcBef>
          <a:spcPts val="0"/>
        </a:spcBef>
        <a:spcAft>
          <a:spcPts val="10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447675" indent="-180975" algn="l" defTabSz="914400" rtl="0" eaLnBrk="1" latinLnBrk="0" hangingPunct="1">
        <a:lnSpc>
          <a:spcPct val="100000"/>
        </a:lnSpc>
        <a:spcBef>
          <a:spcPts val="0"/>
        </a:spcBef>
        <a:spcAft>
          <a:spcPts val="1000"/>
        </a:spcAft>
        <a:buClr>
          <a:schemeClr val="accent2"/>
        </a:buClr>
        <a:buFontTx/>
        <a:buChar char="–"/>
        <a:defRPr sz="1400" kern="1200">
          <a:solidFill>
            <a:schemeClr val="tx1"/>
          </a:solidFill>
          <a:latin typeface="+mn-lt"/>
          <a:ea typeface="+mn-ea"/>
          <a:cs typeface="+mn-cs"/>
        </a:defRPr>
      </a:lvl2pPr>
      <a:lvl3pPr marL="628650" indent="-180975" algn="l" defTabSz="914400" rtl="0" eaLnBrk="1" latinLnBrk="0" hangingPunct="1">
        <a:lnSpc>
          <a:spcPct val="100000"/>
        </a:lnSpc>
        <a:spcBef>
          <a:spcPts val="0"/>
        </a:spcBef>
        <a:spcAft>
          <a:spcPts val="1000"/>
        </a:spcAft>
        <a:buClr>
          <a:schemeClr val="tx1">
            <a:lumMod val="50000"/>
            <a:lumOff val="50000"/>
          </a:schemeClr>
        </a:buClr>
        <a:buFont typeface="Arial" panose="020B0604020202020204" pitchFamily="34" charset="0"/>
        <a:buChar char="•"/>
        <a:defRPr sz="1200" kern="1200">
          <a:solidFill>
            <a:schemeClr val="tx1"/>
          </a:solidFill>
          <a:latin typeface="+mn-lt"/>
          <a:ea typeface="+mn-ea"/>
          <a:cs typeface="+mn-cs"/>
        </a:defRPr>
      </a:lvl3pPr>
      <a:lvl4pPr marL="809625" indent="-180975" algn="l" defTabSz="914400" rtl="0" eaLnBrk="1" latinLnBrk="0" hangingPunct="1">
        <a:lnSpc>
          <a:spcPct val="100000"/>
        </a:lnSpc>
        <a:spcBef>
          <a:spcPts val="0"/>
        </a:spcBef>
        <a:spcAft>
          <a:spcPts val="1000"/>
        </a:spcAft>
        <a:buClr>
          <a:schemeClr val="tx1">
            <a:lumMod val="75000"/>
            <a:lumOff val="25000"/>
          </a:schemeClr>
        </a:buClr>
        <a:buSzPct val="80000"/>
        <a:buFont typeface="Courier New" panose="02070309020205020404" pitchFamily="49" charset="0"/>
        <a:buChar char="o"/>
        <a:defRPr sz="1000" kern="1200">
          <a:solidFill>
            <a:schemeClr val="tx1"/>
          </a:solidFill>
          <a:latin typeface="+mn-lt"/>
          <a:ea typeface="+mn-ea"/>
          <a:cs typeface="+mn-cs"/>
        </a:defRPr>
      </a:lvl4pPr>
      <a:lvl5pPr marL="990600" indent="-180975" algn="l" defTabSz="914400" rtl="0" eaLnBrk="1" latinLnBrk="0" hangingPunct="1">
        <a:lnSpc>
          <a:spcPct val="100000"/>
        </a:lnSpc>
        <a:spcBef>
          <a:spcPts val="0"/>
        </a:spcBef>
        <a:spcAft>
          <a:spcPts val="10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se.com.sa/en-us/pages/CompanyManagement.aspx"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alpha val="80000"/>
          </a:schemeClr>
        </a:solidFill>
        <a:effectLst/>
      </p:bgPr>
    </p:bg>
    <p:spTree>
      <p:nvGrpSpPr>
        <p:cNvPr id="1" name=""/>
        <p:cNvGrpSpPr/>
        <p:nvPr/>
      </p:nvGrpSpPr>
      <p:grpSpPr>
        <a:xfrm>
          <a:off x="0" y="0"/>
          <a:ext cx="0" cy="0"/>
          <a:chOff x="0" y="0"/>
          <a:chExt cx="0" cy="0"/>
        </a:xfrm>
      </p:grpSpPr>
      <p:pic>
        <p:nvPicPr>
          <p:cNvPr id="14" name="Picture Placeholder 13">
            <a:extLst>
              <a:ext uri="{FF2B5EF4-FFF2-40B4-BE49-F238E27FC236}">
                <a16:creationId xmlns="" xmlns:a16="http://schemas.microsoft.com/office/drawing/2014/main" id="{8F02F647-7DBC-4618-AFF3-8CED69C5CDEF}"/>
              </a:ext>
            </a:extLst>
          </p:cNvPr>
          <p:cNvPicPr>
            <a:picLocks noGrp="1" noChangeAspect="1"/>
          </p:cNvPicPr>
          <p:nvPr>
            <p:ph type="pic" sz="quarter" idx="12"/>
          </p:nvPr>
        </p:nvPicPr>
        <p:blipFill>
          <a:blip r:embed="rId3">
            <a:extLst>
              <a:ext uri="{28A0092B-C50C-407E-A947-70E740481C1C}">
                <a14:useLocalDpi xmlns="" xmlns:a14="http://schemas.microsoft.com/office/drawing/2010/main" val="0"/>
              </a:ext>
            </a:extLst>
          </a:blip>
          <a:srcRect/>
          <a:stretch/>
        </p:blipFill>
        <p:spPr>
          <a:xfrm>
            <a:off x="0" y="103909"/>
            <a:ext cx="12192000" cy="6650181"/>
          </a:xfrm>
        </p:spPr>
      </p:pic>
      <p:sp>
        <p:nvSpPr>
          <p:cNvPr id="3" name="Title 2">
            <a:extLst>
              <a:ext uri="{FF2B5EF4-FFF2-40B4-BE49-F238E27FC236}">
                <a16:creationId xmlns="" xmlns:a16="http://schemas.microsoft.com/office/drawing/2014/main" id="{B8D8E648-93B0-47FF-A306-492EFF7FC499}"/>
              </a:ext>
            </a:extLst>
          </p:cNvPr>
          <p:cNvSpPr>
            <a:spLocks noGrp="1"/>
          </p:cNvSpPr>
          <p:nvPr>
            <p:ph type="ctrTitle"/>
          </p:nvPr>
        </p:nvSpPr>
        <p:spPr>
          <a:xfrm>
            <a:off x="2299282" y="0"/>
            <a:ext cx="9892717" cy="6857999"/>
          </a:xfrm>
        </p:spPr>
        <p:txBody>
          <a:bodyPr/>
          <a:lstStyle/>
          <a:p>
            <a:pPr>
              <a:lnSpc>
                <a:spcPct val="110000"/>
              </a:lnSpc>
            </a:pPr>
            <a:r>
              <a:rPr lang="en-US" sz="4400" cap="small" dirty="0">
                <a:latin typeface="Arial Unicode MS" panose="020B0604020202020204" pitchFamily="34" charset="-128"/>
                <a:ea typeface="Arial Unicode MS" panose="020B0604020202020204" pitchFamily="34" charset="-128"/>
                <a:cs typeface="Arial Unicode MS" panose="020B0604020202020204" pitchFamily="34" charset="-128"/>
              </a:rPr>
              <a:t>Saudi Electricity Company</a:t>
            </a:r>
            <a:br>
              <a:rPr lang="en-US" sz="4400" cap="small"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4400" cap="small" dirty="0">
                <a:latin typeface="Arial Unicode MS" panose="020B0604020202020204" pitchFamily="34" charset="-128"/>
                <a:ea typeface="Arial Unicode MS" panose="020B0604020202020204" pitchFamily="34" charset="-128"/>
                <a:cs typeface="Arial Unicode MS" panose="020B0604020202020204" pitchFamily="34" charset="-128"/>
              </a:rPr>
              <a:t>		 </a:t>
            </a:r>
            <a:br>
              <a:rPr lang="en-US" sz="4400" cap="small"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4400" cap="small" dirty="0">
                <a:latin typeface="Arial Unicode MS" panose="020B0604020202020204" pitchFamily="34" charset="-128"/>
                <a:ea typeface="Arial Unicode MS" panose="020B0604020202020204" pitchFamily="34" charset="-128"/>
                <a:cs typeface="Arial Unicode MS" panose="020B0604020202020204" pitchFamily="34" charset="-128"/>
              </a:rPr>
              <a:t>Business Process</a:t>
            </a:r>
          </a:p>
        </p:txBody>
      </p:sp>
      <p:sp>
        <p:nvSpPr>
          <p:cNvPr id="4" name="Subtitle 3">
            <a:extLst>
              <a:ext uri="{FF2B5EF4-FFF2-40B4-BE49-F238E27FC236}">
                <a16:creationId xmlns="" xmlns:a16="http://schemas.microsoft.com/office/drawing/2014/main" id="{64857D70-F12B-4E1B-99F8-92DAD4349846}"/>
              </a:ext>
            </a:extLst>
          </p:cNvPr>
          <p:cNvSpPr>
            <a:spLocks noGrp="1"/>
          </p:cNvSpPr>
          <p:nvPr>
            <p:ph type="subTitle" idx="1"/>
          </p:nvPr>
        </p:nvSpPr>
        <p:spPr>
          <a:xfrm>
            <a:off x="3105807" y="4942182"/>
            <a:ext cx="4379277" cy="1652957"/>
          </a:xfrm>
          <a:gradFill>
            <a:gsLst>
              <a:gs pos="8000">
                <a:schemeClr val="tx2"/>
              </a:gs>
              <a:gs pos="100000">
                <a:schemeClr val="accent2"/>
              </a:gs>
            </a:gsLst>
            <a:lin ang="14400000" scaled="0"/>
          </a:gradFill>
        </p:spPr>
        <p:txBody>
          <a:bodyPr/>
          <a:lstStyle/>
          <a:p>
            <a:pPr algn="ctr">
              <a:spcAft>
                <a:spcPts val="0"/>
              </a:spcAft>
            </a:pPr>
            <a:r>
              <a:rPr lang="en-US" sz="1600" dirty="0"/>
              <a:t>Student’s Name</a:t>
            </a:r>
          </a:p>
          <a:p>
            <a:pPr algn="ctr">
              <a:spcAft>
                <a:spcPts val="0"/>
              </a:spcAft>
            </a:pPr>
            <a:r>
              <a:rPr lang="en-US" sz="1600" dirty="0"/>
              <a:t>Institution of Affiliation</a:t>
            </a:r>
          </a:p>
          <a:p>
            <a:pPr algn="ctr">
              <a:spcAft>
                <a:spcPts val="0"/>
              </a:spcAft>
            </a:pPr>
            <a:r>
              <a:rPr lang="en-US" sz="1600" dirty="0"/>
              <a:t>Date</a:t>
            </a:r>
          </a:p>
          <a:p>
            <a:pPr algn="ctr"/>
            <a:endParaRPr lang="en-US" dirty="0"/>
          </a:p>
        </p:txBody>
      </p:sp>
      <p:sp>
        <p:nvSpPr>
          <p:cNvPr id="5" name="object 7" descr="Beige rectangle">
            <a:extLst>
              <a:ext uri="{FF2B5EF4-FFF2-40B4-BE49-F238E27FC236}">
                <a16:creationId xmlns="" xmlns:a16="http://schemas.microsoft.com/office/drawing/2014/main" id="{C85C272F-FCB2-478D-9E03-EC734D1AB6C0}"/>
              </a:ext>
            </a:extLst>
          </p:cNvPr>
          <p:cNvSpPr/>
          <p:nvPr/>
        </p:nvSpPr>
        <p:spPr bwMode="white">
          <a:xfrm>
            <a:off x="3687084" y="3441535"/>
            <a:ext cx="1088116" cy="45719"/>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dirty="0"/>
          </a:p>
        </p:txBody>
      </p:sp>
      <p:sp>
        <p:nvSpPr>
          <p:cNvPr id="15" name="Rectangle 14">
            <a:extLst>
              <a:ext uri="{FF2B5EF4-FFF2-40B4-BE49-F238E27FC236}">
                <a16:creationId xmlns="" xmlns:a16="http://schemas.microsoft.com/office/drawing/2014/main" id="{DA136CB0-4ED9-43FA-81D5-6D3225795A7D}"/>
              </a:ext>
              <a:ext uri="{C183D7F6-B498-43B3-948B-1728B52AA6E4}">
                <adec:decorative xmlns="" xmlns:adec="http://schemas.microsoft.com/office/drawing/2017/decorative" val="1"/>
              </a:ext>
            </a:extLst>
          </p:cNvPr>
          <p:cNvSpPr/>
          <p:nvPr/>
        </p:nvSpPr>
        <p:spPr>
          <a:xfrm>
            <a:off x="3903024" y="4896463"/>
            <a:ext cx="2885950" cy="45719"/>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850593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Technology in Use</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10</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integration of risk management systems within a company's operational and strategic decision-making process is integral to its success in business.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Corporate Governance is a significant aspect of enterprise risk management in the modern business world as logical business practices impact the company's level of security (</a:t>
            </a:r>
            <a:r>
              <a:rPr lang="en-US" sz="1800" dirty="0">
                <a:solidFill>
                  <a:srgbClr val="222222"/>
                </a:solidFill>
                <a:effectLst/>
                <a:latin typeface="Times New Roman" panose="02020603050405020304" pitchFamily="18" charset="0"/>
                <a:ea typeface="Calibri" panose="020F0502020204030204" pitchFamily="34" charset="0"/>
              </a:rPr>
              <a:t>Ali, 2020)</a:t>
            </a:r>
            <a:r>
              <a:rPr lang="en-US" sz="1800" dirty="0">
                <a:effectLst/>
                <a:latin typeface="Times New Roman" panose="02020603050405020304" pitchFamily="18" charset="0"/>
                <a:ea typeface="Calibri" panose="020F0502020204030204" pitchFamily="34" charset="0"/>
              </a:rPr>
              <a:t>.</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Saudi Electricity Company audit committee oversights its financial affairs on behalf of the board for the interest of the company's shareholders.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Saudi Electric Company settled on the SMART GRC suite for audit and assessment issues, risk management tracking, and compliance.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17383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Technology in Use (Continuation)</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11</a:t>
            </a:fld>
            <a:endParaRPr lang="en-US" sz="1200" dirty="0">
              <a:solidFill>
                <a:schemeClr val="tx1">
                  <a:tint val="75000"/>
                </a:schemeClr>
              </a:solidFill>
            </a:endParaRPr>
          </a:p>
        </p:txBody>
      </p:sp>
      <p:pic>
        <p:nvPicPr>
          <p:cNvPr id="2" name="Content Placeholder 1">
            <a:extLst>
              <a:ext uri="{FF2B5EF4-FFF2-40B4-BE49-F238E27FC236}">
                <a16:creationId xmlns="" xmlns:a16="http://schemas.microsoft.com/office/drawing/2014/main" id="{71865D0D-D653-4935-A9F1-2D26A667C258}"/>
              </a:ext>
            </a:extLst>
          </p:cNvPr>
          <p:cNvPicPr>
            <a:picLocks noGrp="1" noChangeAspect="1"/>
          </p:cNvPicPr>
          <p:nvPr>
            <p:ph idx="1"/>
          </p:nvPr>
        </p:nvPicPr>
        <p:blipFill>
          <a:blip r:embed="rId3"/>
          <a:stretch>
            <a:fillRect/>
          </a:stretch>
        </p:blipFill>
        <p:spPr>
          <a:xfrm>
            <a:off x="75080" y="3248967"/>
            <a:ext cx="5944115" cy="3289945"/>
          </a:xfrm>
          <a:prstGeom prst="rect">
            <a:avLst/>
          </a:prstGeom>
        </p:spPr>
      </p:pic>
      <p:pic>
        <p:nvPicPr>
          <p:cNvPr id="6" name="Picture 5">
            <a:extLst>
              <a:ext uri="{FF2B5EF4-FFF2-40B4-BE49-F238E27FC236}">
                <a16:creationId xmlns="" xmlns:a16="http://schemas.microsoft.com/office/drawing/2014/main" id="{209F3373-537E-4FE5-AE22-B18249DB1E8B}"/>
              </a:ext>
            </a:extLst>
          </p:cNvPr>
          <p:cNvPicPr>
            <a:picLocks noChangeAspect="1"/>
          </p:cNvPicPr>
          <p:nvPr/>
        </p:nvPicPr>
        <p:blipFill>
          <a:blip r:embed="rId4"/>
          <a:stretch>
            <a:fillRect/>
          </a:stretch>
        </p:blipFill>
        <p:spPr>
          <a:xfrm>
            <a:off x="6541554" y="3429000"/>
            <a:ext cx="5435957" cy="3401863"/>
          </a:xfrm>
          <a:prstGeom prst="rect">
            <a:avLst/>
          </a:prstGeom>
        </p:spPr>
      </p:pic>
      <p:sp>
        <p:nvSpPr>
          <p:cNvPr id="9" name="TextBox 8">
            <a:extLst>
              <a:ext uri="{FF2B5EF4-FFF2-40B4-BE49-F238E27FC236}">
                <a16:creationId xmlns="" xmlns:a16="http://schemas.microsoft.com/office/drawing/2014/main" id="{F5A91BEB-498C-4285-8E74-9BF042D2062C}"/>
              </a:ext>
            </a:extLst>
          </p:cNvPr>
          <p:cNvSpPr txBox="1"/>
          <p:nvPr/>
        </p:nvSpPr>
        <p:spPr>
          <a:xfrm>
            <a:off x="203661" y="1586083"/>
            <a:ext cx="11773849" cy="1133965"/>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SMART GRC tool enables the company to enhance the productivity of its audit team through analysis and unification of audit data from various departments in a fast and efficient manner.</a:t>
            </a:r>
          </a:p>
        </p:txBody>
      </p:sp>
    </p:spTree>
    <p:extLst>
      <p:ext uri="{BB962C8B-B14F-4D97-AF65-F5344CB8AC3E}">
        <p14:creationId xmlns="" xmlns:p14="http://schemas.microsoft.com/office/powerpoint/2010/main" val="2396996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System Architecture</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12</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system architecture describes the behavior and structure of a system. The system architecture for the SMART GRC software tool is presented as follows.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It covers Governance, risk management, and compliance. </a:t>
            </a:r>
          </a:p>
          <a:p>
            <a:pPr>
              <a:lnSpc>
                <a:spcPct val="200000"/>
              </a:lnSpc>
              <a:buClrTx/>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5CE88778-1F2F-45E9-8A30-E976324DE46B}"/>
              </a:ext>
            </a:extLs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270933" y="3201295"/>
            <a:ext cx="5943600" cy="3656705"/>
          </a:xfrm>
          <a:prstGeom prst="rect">
            <a:avLst/>
          </a:prstGeom>
          <a:noFill/>
          <a:ln>
            <a:noFill/>
          </a:ln>
        </p:spPr>
      </p:pic>
      <p:pic>
        <p:nvPicPr>
          <p:cNvPr id="2" name="Picture 1">
            <a:extLst>
              <a:ext uri="{FF2B5EF4-FFF2-40B4-BE49-F238E27FC236}">
                <a16:creationId xmlns="" xmlns:a16="http://schemas.microsoft.com/office/drawing/2014/main" id="{6CA4C638-A95A-4E9D-83C6-25E918251AB9}"/>
              </a:ext>
            </a:extLst>
          </p:cNvPr>
          <p:cNvPicPr>
            <a:picLocks noChangeAspect="1"/>
          </p:cNvPicPr>
          <p:nvPr/>
        </p:nvPicPr>
        <p:blipFill>
          <a:blip r:embed="rId4"/>
          <a:stretch>
            <a:fillRect/>
          </a:stretch>
        </p:blipFill>
        <p:spPr>
          <a:xfrm>
            <a:off x="6214533" y="3201296"/>
            <a:ext cx="5672410" cy="3309808"/>
          </a:xfrm>
          <a:prstGeom prst="rect">
            <a:avLst/>
          </a:prstGeom>
        </p:spPr>
      </p:pic>
    </p:spTree>
    <p:extLst>
      <p:ext uri="{BB962C8B-B14F-4D97-AF65-F5344CB8AC3E}">
        <p14:creationId xmlns="" xmlns:p14="http://schemas.microsoft.com/office/powerpoint/2010/main" val="123789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Process Explanation</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13</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It is increasingly becoming challenging and expensive for companies to comply with multiple often overlapping regulations, laws, and standards.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SMART GRC provides Saudi Electricity Company with an integrated platform with solutions that upholds the company's business and performance objectives while reducing risks.</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company's approach to the GRC process is based on the principle of getting their activities and procedures right and maintaining them.</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SEC GRC framework identifies measurables that focus on the effectiveness of the company's GRC efforts. The framework provides the foundation on which the company can shape or influence its environment.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6139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Process Explanation (Continuation)</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14</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SMART GRC enables SEC to create and coordinate control and policies and align them to internal and regulatory compliance requirements.</a:t>
            </a: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software tool is cloud-based and has enabled automation of many of the company's actions and processes therefore increasing its efficiency and minimizing complexity. </a:t>
            </a: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implementation of the integrated SMART GRC in the company has significant benefits, including;</a:t>
            </a:r>
          </a:p>
          <a:p>
            <a:pPr lvl="2">
              <a:lnSpc>
                <a:spcPct val="150000"/>
              </a:lnSpc>
              <a:buClrTx/>
              <a:buFont typeface="Wingdings" panose="05000000000000000000" pitchFamily="2" charset="2"/>
              <a:buChar char="ü"/>
            </a:pPr>
            <a:r>
              <a:rPr lang="en-US" sz="1800" dirty="0">
                <a:effectLst/>
                <a:latin typeface="Times New Roman" panose="02020603050405020304" pitchFamily="18" charset="0"/>
                <a:ea typeface="Calibri" panose="020F0502020204030204" pitchFamily="34" charset="0"/>
              </a:rPr>
              <a:t>Automation of documentation</a:t>
            </a:r>
            <a:endParaRPr lang="en-US" sz="1800" dirty="0">
              <a:latin typeface="Times New Roman" panose="02020603050405020304" pitchFamily="18" charset="0"/>
              <a:ea typeface="Calibri" panose="020F0502020204030204" pitchFamily="34" charset="0"/>
            </a:endParaRPr>
          </a:p>
          <a:p>
            <a:pPr lvl="2">
              <a:lnSpc>
                <a:spcPct val="150000"/>
              </a:lnSpc>
              <a:buClrTx/>
              <a:buFont typeface="Wingdings" panose="05000000000000000000" pitchFamily="2" charset="2"/>
              <a:buChar char="ü"/>
            </a:pPr>
            <a:r>
              <a:rPr lang="en-US" sz="1800" dirty="0">
                <a:effectLst/>
                <a:latin typeface="Times New Roman" panose="02020603050405020304" pitchFamily="18" charset="0"/>
                <a:ea typeface="Calibri" panose="020F0502020204030204" pitchFamily="34" charset="0"/>
              </a:rPr>
              <a:t>The software tool provides whole round visibility in the audit metrics and processes that help in better compliance to regulatory requirements and risk management.</a:t>
            </a:r>
          </a:p>
          <a:p>
            <a:pPr lvl="2">
              <a:lnSpc>
                <a:spcPct val="150000"/>
              </a:lnSpc>
              <a:spcAft>
                <a:spcPts val="0"/>
              </a:spcAft>
              <a:buFont typeface="Wingdings" panose="05000000000000000000" pitchFamily="2" charset="2"/>
              <a:buChar char="ü"/>
            </a:pPr>
            <a:r>
              <a:rPr lang="en-US" sz="1800" dirty="0">
                <a:effectLst/>
                <a:latin typeface="Times New Roman" panose="02020603050405020304" pitchFamily="18" charset="0"/>
                <a:ea typeface="Calibri" panose="020F0502020204030204" pitchFamily="34" charset="0"/>
              </a:rPr>
              <a:t>It automates actions, progress, and notification to ensure compliance.</a:t>
            </a:r>
          </a:p>
          <a:p>
            <a:pPr lvl="2">
              <a:lnSpc>
                <a:spcPct val="150000"/>
              </a:lnSpc>
              <a:buFont typeface="Wingdings" panose="05000000000000000000" pitchFamily="2" charset="2"/>
              <a:buChar char="ü"/>
            </a:pPr>
            <a:r>
              <a:rPr lang="en-US" sz="1800" dirty="0">
                <a:effectLst/>
                <a:latin typeface="Times New Roman" panose="02020603050405020304" pitchFamily="18" charset="0"/>
                <a:ea typeface="Calibri" panose="020F0502020204030204" pitchFamily="34" charset="0"/>
              </a:rPr>
              <a:t>SMART GRC presents a ready-to-use dashboard with custom reports</a:t>
            </a:r>
          </a:p>
          <a:p>
            <a:pPr>
              <a:lnSpc>
                <a:spcPct val="150000"/>
              </a:lnSpc>
              <a:buClrTx/>
              <a:buFont typeface="Wingdings" panose="05000000000000000000" pitchFamily="2" charset="2"/>
              <a:buChar char="q"/>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6217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The Proces</a:t>
            </a:r>
            <a:r>
              <a:rPr lang="en-US" cap="small" dirty="0">
                <a:solidFill>
                  <a:schemeClr val="bg1"/>
                </a:solidFill>
              </a:rPr>
              <a:t>s Workflow</a:t>
            </a:r>
            <a:endParaRPr lang="en-US" kern="1200" cap="small" dirty="0">
              <a:solidFill>
                <a:schemeClr val="bg1"/>
              </a:solidFill>
              <a:latin typeface="+mj-lt"/>
              <a:ea typeface="+mj-ea"/>
              <a:cs typeface="+mj-cs"/>
            </a:endParaRP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15</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world is constantly evolving and changing. Things that were thought not to happen have happened, and those that were expected to occur did not.</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Risk management has become an important aspect in organization operations spanning geographical and corporate boundaries. The purpose of Governance, risk management, and compliance (GRC) is to minimize costs, risks, and the duplication of actions and effort.</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GRC requires corporations across the board to accomplish results that meet internal processes and guidelines established for the elements of Governance, enterprise risk management, and compliance (</a:t>
            </a:r>
            <a:r>
              <a:rPr lang="en-US" sz="1800" dirty="0">
                <a:solidFill>
                  <a:srgbClr val="222222"/>
                </a:solidFill>
                <a:effectLst/>
                <a:latin typeface="Times New Roman" panose="02020603050405020304" pitchFamily="18" charset="0"/>
                <a:ea typeface="Calibri" panose="020F0502020204030204" pitchFamily="34" charset="0"/>
              </a:rPr>
              <a:t>Harper, 2020)</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93507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The Process Workflow (Continuation)</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16</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integrated SMART GRC is designed to automate complex workflow processes. The software tool allows the company to obtain required by the board on the acceptable levels of segregation of duties risks with access to business processes and applications.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SMART GRC empowers Saudi Electricity Company to;</a:t>
            </a:r>
          </a:p>
          <a:p>
            <a:pPr marL="1066800" lvl="4" indent="-342900">
              <a:lnSpc>
                <a:spcPct val="200000"/>
              </a:lnSpc>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Increase control and transparency of the entire business process. </a:t>
            </a:r>
          </a:p>
          <a:p>
            <a:pPr marL="1066800" lvl="4" indent="-342900">
              <a:lnSpc>
                <a:spcPct val="200000"/>
              </a:lnSpc>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Full automation of the company's actions and processes.</a:t>
            </a:r>
          </a:p>
          <a:p>
            <a:pPr marL="1066800" lvl="4" indent="-342900">
              <a:lnSpc>
                <a:spcPct val="200000"/>
              </a:lnSpc>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Automatically implement requestion in the SAP system. </a:t>
            </a:r>
          </a:p>
          <a:p>
            <a:pPr marL="1066800" lvl="4" indent="-342900">
              <a:lnSpc>
                <a:spcPct val="200000"/>
              </a:lnSpc>
              <a:spcAft>
                <a:spcPts val="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Minimize unnecessary iterations.</a:t>
            </a:r>
          </a:p>
          <a:p>
            <a:pPr>
              <a:lnSpc>
                <a:spcPct val="200000"/>
              </a:lnSpc>
              <a:buClrTx/>
              <a:buFont typeface="Wingdings" panose="05000000000000000000" pitchFamily="2" charset="2"/>
              <a:buChar char="q"/>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6474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Process Analysis</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17</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GRC takes an organized approach to aligning company processes with its objectives while managing risk and ensuring compliance requirements and standards are met.</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SEC's implementation of GRC software helps the company automate documentation, compliance activities, and risk management.</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GRC process is critical in audit, compliance, risk, and policy management. SEC shift towards a more integrated solution encompassing numerous aspects of GRC provides the company's management with the software's significant influence on the company.</a:t>
            </a:r>
          </a:p>
          <a:p>
            <a:pPr marL="0" indent="0">
              <a:lnSpc>
                <a:spcPct val="200000"/>
              </a:lnSpc>
              <a:buClrTx/>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4722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Process Analysis</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18</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As SEC evaluates its data needs and current risk information, the company's executives and management find it beneficial to work IT functions to build and enhance the GRC's support system. The application of the GRC software in the company's information technology governance process ensures management's need for risk management information is included in the company's information management strategy.</a:t>
            </a:r>
          </a:p>
          <a:p>
            <a:pPr>
              <a:lnSpc>
                <a:spcPct val="200000"/>
              </a:lnSpc>
              <a:buClrTx/>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88FF4ADA-4B3F-481E-8E7E-2E186D02FE02}"/>
              </a:ext>
            </a:extLs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270933" y="3674225"/>
            <a:ext cx="5943600" cy="3047250"/>
          </a:xfrm>
          <a:prstGeom prst="rect">
            <a:avLst/>
          </a:prstGeom>
          <a:noFill/>
          <a:ln>
            <a:noFill/>
          </a:ln>
        </p:spPr>
      </p:pic>
    </p:spTree>
    <p:extLst>
      <p:ext uri="{BB962C8B-B14F-4D97-AF65-F5344CB8AC3E}">
        <p14:creationId xmlns="" xmlns:p14="http://schemas.microsoft.com/office/powerpoint/2010/main" val="3788913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Analysis of Model, Technology</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19</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marL="0" indent="0">
              <a:lnSpc>
                <a:spcPct val="150000"/>
              </a:lnSpc>
              <a:buClrTx/>
              <a:buNone/>
            </a:pPr>
            <a:r>
              <a:rPr lang="en-US" sz="2000" b="1" dirty="0">
                <a:latin typeface="Times New Roman" panose="02020603050405020304" pitchFamily="18" charset="0"/>
                <a:cs typeface="Times New Roman" panose="02020603050405020304" pitchFamily="18" charset="0"/>
              </a:rPr>
              <a:t>Business Planning and Consolidation</a:t>
            </a: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SAP business planning and consolidation (BPC) is a module that supports an organization's financial and operational activities.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SAP BPC provides planning, forecasting, budgeting, and financial, management, and legal consolidations.</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Additionally, it offers a single view of operational and financial data and a merged solution backing performance management processes, for instance, forecasts, adjusting the plan, closing cycles, and enhancing the budgeting process. </a:t>
            </a: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tools streamline planning, budgeting, forecasting, and consolidation, therefore, improving the organization's decision-making process.</a:t>
            </a:r>
            <a:endParaRPr lang="en-US" sz="1800" dirty="0">
              <a:latin typeface="Times New Roman" panose="02020603050405020304" pitchFamily="18" charset="0"/>
              <a:ea typeface="Calibri" panose="020F0502020204030204" pitchFamily="34" charset="0"/>
            </a:endParaRP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SAP BPC encompasses business process flows that organizations can use as formal workflows for operational and financial processes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2633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Introduction</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marL="0" indent="0">
              <a:lnSpc>
                <a:spcPct val="200000"/>
              </a:lnSpc>
              <a:buClrTx/>
              <a:buNone/>
            </a:pPr>
            <a:r>
              <a:rPr lang="en-US" sz="1900" dirty="0">
                <a:effectLst/>
                <a:latin typeface="Times New Roman" panose="02020603050405020304" pitchFamily="18" charset="0"/>
                <a:ea typeface="Calibri" panose="020F0502020204030204" pitchFamily="34" charset="0"/>
              </a:rPr>
              <a:t>Business processes are critical assets for any company or organization. They guide the organization towards achieving its objectives. Business processes are specific, purposeful, and have consistent outcomes. While they are important assets to any organization and may occur at all levels, sometimes they may not be visible to the organization's users or customers. The business environment is dynamic, meaning it undergoes constant changes; when it does organization must also undergo transformation to keep abreast with these changes or risk being obsolete. </a:t>
            </a:r>
          </a:p>
          <a:p>
            <a:pPr marL="0" indent="0">
              <a:lnSpc>
                <a:spcPct val="200000"/>
              </a:lnSpc>
              <a:buClrTx/>
              <a:buNone/>
            </a:pPr>
            <a:r>
              <a:rPr lang="en-US" sz="1900" dirty="0">
                <a:effectLst/>
                <a:latin typeface="Times New Roman" panose="02020603050405020304" pitchFamily="18" charset="0"/>
                <a:ea typeface="Calibri" panose="020F0502020204030204" pitchFamily="34" charset="0"/>
              </a:rPr>
              <a:t>As organizations undergo these changes to fit into the evolving business environment, it is the business processes that are affected, which in turn, impact process enablers. This report provides an in-depth analysis of two processes implemented by the Saudi Electricity Company. These two processes are Governance, risk management, and compliance, and business planning and consolidation. </a:t>
            </a:r>
            <a:endParaRPr 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14329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Process Introduction</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20</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2000" dirty="0">
                <a:effectLst/>
                <a:latin typeface="Times New Roman" panose="02020603050405020304" pitchFamily="18" charset="0"/>
                <a:ea typeface="Calibri" panose="020F0502020204030204" pitchFamily="34" charset="0"/>
              </a:rPr>
              <a:t>SAP Business Planning and Consolidation (SAP BPC) is a tool providing organizations with planning, budgeting, forecasting, and consolidating capabilities.</a:t>
            </a:r>
          </a:p>
          <a:p>
            <a:pPr>
              <a:lnSpc>
                <a:spcPct val="200000"/>
              </a:lnSpc>
              <a:buClrTx/>
              <a:buFont typeface="Wingdings" panose="05000000000000000000" pitchFamily="2" charset="2"/>
              <a:buChar char="q"/>
            </a:pPr>
            <a:r>
              <a:rPr lang="en-US" sz="2000" dirty="0">
                <a:effectLst/>
                <a:latin typeface="Times New Roman" panose="02020603050405020304" pitchFamily="18" charset="0"/>
                <a:ea typeface="Calibri" panose="020F0502020204030204" pitchFamily="34" charset="0"/>
              </a:rPr>
              <a:t>The software tool supports an organization's financial and operational activities. It enables organizations ta address the challenging and long process of data collection and validation across comprehensive and complex systems.</a:t>
            </a:r>
            <a:endParaRPr lang="en-US" sz="20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2000" dirty="0">
                <a:effectLst/>
                <a:latin typeface="Times New Roman" panose="02020603050405020304" pitchFamily="18" charset="0"/>
                <a:ea typeface="Calibri" panose="020F0502020204030204" pitchFamily="34" charset="0"/>
              </a:rPr>
              <a:t>SAP BPC is used by organizations to enhance financial planning, budgeting, financial reporting, and consolidation while minimizing compliance risk (</a:t>
            </a:r>
            <a:r>
              <a:rPr lang="en-US" sz="2000" dirty="0">
                <a:solidFill>
                  <a:srgbClr val="222222"/>
                </a:solidFill>
                <a:effectLst/>
                <a:latin typeface="Times New Roman" panose="02020603050405020304" pitchFamily="18" charset="0"/>
                <a:ea typeface="Calibri" panose="020F0502020204030204" pitchFamily="34" charset="0"/>
              </a:rPr>
              <a:t>Huang et al., 2018)</a:t>
            </a:r>
            <a:r>
              <a:rPr lang="en-US" sz="2000" dirty="0">
                <a:effectLst/>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62627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Technology in Use</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21</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Saudi Electricity Company is without a doubt the largest power utility company in Saudi Arabia, and like many other organizations, it involves numerous operational processes as it provides energy to its customers.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advent of technology and the changing business environment have resulted in the company's integration of technology in its operational process.</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Saudi Electricity Company has implemented the use of SAP BPC software as a significant solution of EPM suite.</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software tools help the company to exploit the value of their existing data sets. BPC provides the company access to real-time and dependable corporate data in addition to streamlining its financial planning and consolidation processes.</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solidFill>
                  <a:srgbClr val="222222"/>
                </a:solidFill>
                <a:effectLst/>
                <a:latin typeface="Times New Roman" panose="02020603050405020304" pitchFamily="18" charset="0"/>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BPC's comprehensive approach allows the company to effectively manage risk, optimize business profitability and ensure compliance while maximizing corporate processes, systems, and people.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97253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System Architecture</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22</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SAP BPC uses various script logics and business rules to perform its functionalities. The core components of the BPC system architecture are presented as follows.</a:t>
            </a:r>
          </a:p>
          <a:p>
            <a:pPr>
              <a:lnSpc>
                <a:spcPct val="200000"/>
              </a:lnSpc>
              <a:buClrTx/>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2984059F-A2B2-474E-A704-8788EC38BF9B}"/>
              </a:ext>
            </a:extLs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1776549" y="2661919"/>
            <a:ext cx="7615645" cy="4059555"/>
          </a:xfrm>
          <a:prstGeom prst="rect">
            <a:avLst/>
          </a:prstGeom>
          <a:noFill/>
          <a:ln>
            <a:noFill/>
          </a:ln>
        </p:spPr>
      </p:pic>
    </p:spTree>
    <p:extLst>
      <p:ext uri="{BB962C8B-B14F-4D97-AF65-F5344CB8AC3E}">
        <p14:creationId xmlns="" xmlns:p14="http://schemas.microsoft.com/office/powerpoint/2010/main" val="582732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System Explanation</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23</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SAP BPC software tool connects SAP and non-SAP data with integrated functionalities to enhance the company's close.</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BPC enables fast and reliable financial close, lowers auditing costs and compliance, therefore, enhancing stakeholder confidence. Additionally, it enhances the company's data through its central data repository.</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BPC has consolidation capability functionalities that support the company's legal, statutory, and management consolidations (</a:t>
            </a:r>
            <a:r>
              <a:rPr lang="en-US" sz="1800" dirty="0">
                <a:solidFill>
                  <a:srgbClr val="222222"/>
                </a:solidFill>
                <a:effectLst/>
                <a:latin typeface="Times New Roman" panose="02020603050405020304" pitchFamily="18" charset="0"/>
                <a:ea typeface="Calibri" panose="020F0502020204030204" pitchFamily="34" charset="0"/>
              </a:rPr>
              <a:t>La Rosa et al., 2013).</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SAP business planning and consolidation offer a comprehensive database with strong performance through an integrated ERP system, SAP S/4HANA</a:t>
            </a:r>
            <a:r>
              <a:rPr lang="en-US" sz="1800" dirty="0">
                <a:solidFill>
                  <a:srgbClr val="222222"/>
                </a:solidFill>
                <a:latin typeface="Times New Roman" panose="02020603050405020304" pitchFamily="18" charset="0"/>
                <a:ea typeface="Calibri" panose="020F0502020204030204" pitchFamily="34" charset="0"/>
              </a:rPr>
              <a:t>.</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Saudi Electricity Company has integrated this software tool into its planning and operation process, therefore, allowing for the incorporation of financial operations, overarching strategy, and performance process.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46025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The Process Workflow</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24</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BPC allows the organization to set up tasks and maintenance for BPC clients.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software has two interfaces that are the web interface and the client application. The user selects the BPC software to start and selects the task to be completed.</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user creates new dimensions which represent entities of business, for instance, the company category, codes, and accounts.</a:t>
            </a:r>
          </a:p>
          <a:p>
            <a:pPr>
              <a:lnSpc>
                <a:spcPct val="200000"/>
              </a:lnSpc>
              <a:buClrTx/>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52438938-7CFF-4102-8BC2-A53E298A0868}"/>
              </a:ext>
            </a:extLs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3039185" y="3964422"/>
            <a:ext cx="5090207" cy="2757053"/>
          </a:xfrm>
          <a:prstGeom prst="rect">
            <a:avLst/>
          </a:prstGeom>
          <a:noFill/>
          <a:ln>
            <a:noFill/>
          </a:ln>
        </p:spPr>
      </p:pic>
    </p:spTree>
    <p:extLst>
      <p:ext uri="{BB962C8B-B14F-4D97-AF65-F5344CB8AC3E}">
        <p14:creationId xmlns="" xmlns:p14="http://schemas.microsoft.com/office/powerpoint/2010/main" val="212426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Process Analysis</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25</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SAP BPC supports the company's operational and financial planning requirements. Additionally, the tool manages the company's consolidation processes within a unified application. This unified and flexible solution allows SEC to focus more on strategic business and growth.</a:t>
            </a:r>
          </a:p>
          <a:p>
            <a:pPr>
              <a:lnSpc>
                <a:spcPct val="200000"/>
              </a:lnSpc>
              <a:buClrTx/>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 xmlns:a16="http://schemas.microsoft.com/office/drawing/2014/main" id="{9894D985-BD00-4E91-8C1A-D3C295CAB36D}"/>
              </a:ext>
            </a:extLst>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2342367" y="3194138"/>
            <a:ext cx="6651321" cy="3527338"/>
          </a:xfrm>
          <a:prstGeom prst="rect">
            <a:avLst/>
          </a:prstGeom>
          <a:noFill/>
          <a:ln>
            <a:noFill/>
          </a:ln>
        </p:spPr>
      </p:pic>
    </p:spTree>
    <p:extLst>
      <p:ext uri="{BB962C8B-B14F-4D97-AF65-F5344CB8AC3E}">
        <p14:creationId xmlns="" xmlns:p14="http://schemas.microsoft.com/office/powerpoint/2010/main" val="2589812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Recommendations</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26</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853298"/>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Saudi Electricity Company, over the years, has made a significant improvement in terms of business practices and strategies which have been a driving force behind the company's success.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human nature to technology to regulatory compliance and market variability, the prospects of risks and uncertainty exist nearly everywhere and in almost everything. Even so, is the ability to identify and effectively create a distinction between creating value and those that lead to success can only be achieved through a company's proactive approach.</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In today's business environment, being a risk-minded organization is critical as there is more at risk, and losses could be catastrophic. </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For the Saudi Electricity Company, an effective GRC program helps generate and preserve value as well and driving the company's performance improvements. Having effective GRC and SAP BPC programs should be the main focus of any organization, especially its management, as lack of support impedes progress.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04181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Recommendations</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27</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853298"/>
          </a:xfrm>
        </p:spPr>
        <p:txBody>
          <a:bodyPr/>
          <a:lstStyle/>
          <a:p>
            <a:pPr>
              <a:lnSpc>
                <a:spcPct val="200000"/>
              </a:lnSpc>
              <a:buClrTx/>
              <a:buFont typeface="Wingdings" panose="05000000000000000000" pitchFamily="2" charset="2"/>
              <a:buChar char="q"/>
            </a:pPr>
            <a:r>
              <a:rPr lang="en-US" sz="2400" dirty="0">
                <a:effectLst/>
                <a:latin typeface="Times New Roman" panose="02020603050405020304" pitchFamily="18" charset="0"/>
                <a:ea typeface="Calibri" panose="020F0502020204030204" pitchFamily="34" charset="0"/>
              </a:rPr>
              <a:t>Business processes are core assets to any organization. The organization to achieving its desired goal. This report has provided an analysis of two processes implemented by Saudi Electricity Company. This business process increases the company's flexibility in the changing business environment. SEC has well-organized management that ensures effective operational processes that have resulted in the company's business success. The implementation of various business process </a:t>
            </a:r>
            <a:r>
              <a:rPr lang="en-US" sz="2400" dirty="0" err="1">
                <a:effectLst/>
                <a:latin typeface="Times New Roman" panose="02020603050405020304" pitchFamily="18" charset="0"/>
                <a:ea typeface="Calibri" panose="020F0502020204030204" pitchFamily="34" charset="0"/>
              </a:rPr>
              <a:t>softwares</a:t>
            </a:r>
            <a:r>
              <a:rPr lang="en-US" sz="2400" dirty="0">
                <a:effectLst/>
                <a:latin typeface="Times New Roman" panose="02020603050405020304" pitchFamily="18" charset="0"/>
                <a:ea typeface="Calibri" panose="020F0502020204030204" pitchFamily="34" charset="0"/>
              </a:rPr>
              <a:t>, including SMART GRC and SAP BPC, enables the organization to execute the model, monitor and maximize its processes.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52422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References</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28</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7"/>
            <a:ext cx="11706578" cy="6202391"/>
          </a:xfrm>
        </p:spPr>
        <p:txBody>
          <a:bodyPr/>
          <a:lstStyle/>
          <a:p>
            <a:pPr marL="0" indent="0">
              <a:lnSpc>
                <a:spcPct val="200000"/>
              </a:lnSpc>
              <a:buClrTx/>
              <a:buNone/>
            </a:pPr>
            <a:r>
              <a:rPr lang="en-US" sz="1800" dirty="0">
                <a:solidFill>
                  <a:srgbClr val="222222"/>
                </a:solidFill>
                <a:effectLst/>
                <a:latin typeface="Times New Roman" panose="02020603050405020304" pitchFamily="18" charset="0"/>
                <a:ea typeface="Calibri" panose="020F0502020204030204" pitchFamily="34" charset="0"/>
              </a:rPr>
              <a:t>Ali, H. M. (2020). Corporate governance developments in the Saudi Arabia and Malaysia. </a:t>
            </a:r>
            <a:r>
              <a:rPr lang="en-US" sz="1800" i="1" dirty="0">
                <a:solidFill>
                  <a:srgbClr val="222222"/>
                </a:solidFill>
                <a:effectLst/>
                <a:latin typeface="Times New Roman" panose="02020603050405020304" pitchFamily="18" charset="0"/>
                <a:ea typeface="Calibri" panose="020F0502020204030204" pitchFamily="34" charset="0"/>
              </a:rPr>
              <a:t>UUM Journal of Legal Studies</a:t>
            </a:r>
            <a:r>
              <a:rPr lang="en-US" sz="1800" dirty="0">
                <a:solidFill>
                  <a:srgbClr val="222222"/>
                </a:solidFill>
                <a:effectLst/>
                <a:latin typeface="Times New Roman" panose="02020603050405020304" pitchFamily="18" charset="0"/>
                <a:ea typeface="Calibri" panose="020F0502020204030204" pitchFamily="34" charset="0"/>
              </a:rPr>
              <a:t>, </a:t>
            </a:r>
            <a:r>
              <a:rPr lang="en-US" sz="1800" i="1" dirty="0">
                <a:solidFill>
                  <a:srgbClr val="222222"/>
                </a:solidFill>
                <a:effectLst/>
                <a:latin typeface="Times New Roman" panose="02020603050405020304" pitchFamily="18" charset="0"/>
                <a:ea typeface="Calibri" panose="020F0502020204030204" pitchFamily="34" charset="0"/>
              </a:rPr>
              <a:t>10</a:t>
            </a:r>
            <a:r>
              <a:rPr lang="en-US" sz="1800" dirty="0">
                <a:solidFill>
                  <a:srgbClr val="222222"/>
                </a:solidFill>
                <a:effectLst/>
                <a:latin typeface="Times New Roman" panose="02020603050405020304" pitchFamily="18" charset="0"/>
                <a:ea typeface="Calibri" panose="020F0502020204030204" pitchFamily="34" charset="0"/>
              </a:rPr>
              <a:t>(1), 185-214.</a:t>
            </a:r>
            <a:endParaRPr lang="en-US" sz="1800" dirty="0">
              <a:effectLst/>
              <a:latin typeface="Times New Roman" panose="02020603050405020304" pitchFamily="18" charset="0"/>
              <a:ea typeface="Calibri" panose="020F0502020204030204" pitchFamily="34" charset="0"/>
            </a:endParaRPr>
          </a:p>
          <a:p>
            <a:pPr marL="0" indent="0">
              <a:lnSpc>
                <a:spcPct val="200000"/>
              </a:lnSpc>
              <a:buClrTx/>
              <a:buNone/>
            </a:pPr>
            <a:r>
              <a:rPr lang="en-US" sz="1800" i="1" dirty="0">
                <a:solidFill>
                  <a:srgbClr val="000000"/>
                </a:solidFill>
                <a:effectLst/>
                <a:latin typeface="Times New Roman" panose="02020603050405020304" pitchFamily="18" charset="0"/>
                <a:ea typeface="Calibri" panose="020F0502020204030204" pitchFamily="34" charset="0"/>
              </a:rPr>
              <a:t>Company Information</a:t>
            </a:r>
            <a:r>
              <a:rPr lang="en-US" sz="1800" dirty="0">
                <a:solidFill>
                  <a:srgbClr val="000000"/>
                </a:solidFill>
                <a:effectLst/>
                <a:latin typeface="Times New Roman" panose="02020603050405020304" pitchFamily="18" charset="0"/>
                <a:ea typeface="Calibri" panose="020F0502020204030204" pitchFamily="34" charset="0"/>
              </a:rPr>
              <a:t>. Saudi Electricity Company. (2021). Retrieved 21 March 2021, from </a:t>
            </a:r>
            <a:r>
              <a:rPr lang="en-US" sz="1800" dirty="0">
                <a:solidFill>
                  <a:srgbClr val="000000"/>
                </a:solidFill>
                <a:effectLst/>
                <a:latin typeface="Times New Roman" panose="02020603050405020304" pitchFamily="18" charset="0"/>
                <a:ea typeface="Calibri" panose="020F0502020204030204" pitchFamily="34" charset="0"/>
                <a:hlinkClick r:id="rId3"/>
              </a:rPr>
              <a:t>https://www.se.com.sa/en-us/pages/CompanyManagement.aspx</a:t>
            </a:r>
            <a:r>
              <a:rPr lang="en-US" sz="1800" dirty="0">
                <a:solidFill>
                  <a:srgbClr val="000000"/>
                </a:solidFill>
                <a:effectLst/>
                <a:latin typeface="Times New Roman" panose="02020603050405020304" pitchFamily="18" charset="0"/>
                <a:ea typeface="Calibri" panose="020F0502020204030204" pitchFamily="34" charset="0"/>
              </a:rPr>
              <a:t>.</a:t>
            </a:r>
          </a:p>
          <a:p>
            <a:pPr marL="0" marR="0" indent="0">
              <a:lnSpc>
                <a:spcPct val="200000"/>
              </a:lnSpc>
              <a:spcBef>
                <a:spcPts val="0"/>
              </a:spcBef>
              <a:spcAft>
                <a:spcPts val="0"/>
              </a:spcAft>
              <a:buNone/>
            </a:pPr>
            <a:r>
              <a:rPr lang="en-US" sz="1800" dirty="0">
                <a:solidFill>
                  <a:srgbClr val="222222"/>
                </a:solidFill>
                <a:effectLst/>
                <a:latin typeface="Times New Roman" panose="02020603050405020304" pitchFamily="18" charset="0"/>
                <a:ea typeface="Calibri" panose="020F0502020204030204" pitchFamily="34" charset="0"/>
              </a:rPr>
              <a:t>Harper Ho, V. E. (2020). Board Duties: Monitoring, Risk Management, and Compliance. </a:t>
            </a:r>
            <a:r>
              <a:rPr lang="en-US" sz="1800" i="1" dirty="0">
                <a:solidFill>
                  <a:srgbClr val="222222"/>
                </a:solidFill>
                <a:effectLst/>
                <a:latin typeface="Times New Roman" panose="02020603050405020304" pitchFamily="18" charset="0"/>
                <a:ea typeface="Calibri" panose="020F0502020204030204" pitchFamily="34" charset="0"/>
              </a:rPr>
              <a:t>Risk Management, and Compliance (March 3, 2020). Research Handbook on Comparative Corporate Governance (Afra </a:t>
            </a:r>
            <a:r>
              <a:rPr lang="en-US" sz="1800" i="1" dirty="0" err="1">
                <a:solidFill>
                  <a:srgbClr val="222222"/>
                </a:solidFill>
                <a:effectLst/>
                <a:latin typeface="Times New Roman" panose="02020603050405020304" pitchFamily="18" charset="0"/>
                <a:ea typeface="Calibri" panose="020F0502020204030204" pitchFamily="34" charset="0"/>
              </a:rPr>
              <a:t>Afsharipour</a:t>
            </a:r>
            <a:r>
              <a:rPr lang="en-US" sz="1800" i="1" dirty="0">
                <a:solidFill>
                  <a:srgbClr val="222222"/>
                </a:solidFill>
                <a:effectLst/>
                <a:latin typeface="Times New Roman" panose="02020603050405020304" pitchFamily="18" charset="0"/>
                <a:ea typeface="Calibri" panose="020F0502020204030204" pitchFamily="34" charset="0"/>
              </a:rPr>
              <a:t> &amp; Martin </a:t>
            </a:r>
            <a:r>
              <a:rPr lang="en-US" sz="1800" i="1" dirty="0" err="1">
                <a:solidFill>
                  <a:srgbClr val="222222"/>
                </a:solidFill>
                <a:effectLst/>
                <a:latin typeface="Times New Roman" panose="02020603050405020304" pitchFamily="18" charset="0"/>
                <a:ea typeface="Calibri" panose="020F0502020204030204" pitchFamily="34" charset="0"/>
              </a:rPr>
              <a:t>Gelter</a:t>
            </a:r>
            <a:r>
              <a:rPr lang="en-US" sz="1800" i="1" dirty="0">
                <a:solidFill>
                  <a:srgbClr val="222222"/>
                </a:solidFill>
                <a:effectLst/>
                <a:latin typeface="Times New Roman" panose="02020603050405020304" pitchFamily="18" charset="0"/>
                <a:ea typeface="Calibri" panose="020F0502020204030204" pitchFamily="34" charset="0"/>
              </a:rPr>
              <a:t> eds., Edward Elgar Publishing, Forthcoming)</a:t>
            </a:r>
            <a:r>
              <a:rPr lang="en-US" sz="1800" dirty="0">
                <a:solidFill>
                  <a:srgbClr val="222222"/>
                </a:solidFill>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endParaRPr>
          </a:p>
          <a:p>
            <a:pPr marL="0" marR="0" indent="0">
              <a:lnSpc>
                <a:spcPct val="200000"/>
              </a:lnSpc>
              <a:spcBef>
                <a:spcPts val="0"/>
              </a:spcBef>
              <a:spcAft>
                <a:spcPts val="0"/>
              </a:spcAft>
              <a:buNone/>
            </a:pPr>
            <a:r>
              <a:rPr lang="en-US" sz="1800" dirty="0">
                <a:solidFill>
                  <a:srgbClr val="222222"/>
                </a:solidFill>
                <a:effectLst/>
                <a:latin typeface="Times New Roman" panose="02020603050405020304" pitchFamily="18" charset="0"/>
                <a:ea typeface="Calibri" panose="020F0502020204030204" pitchFamily="34" charset="0"/>
              </a:rPr>
              <a:t>Huang, Y., Li, W., Liang, Z., </a:t>
            </a:r>
            <a:r>
              <a:rPr lang="en-US" sz="1800" dirty="0" err="1">
                <a:solidFill>
                  <a:srgbClr val="222222"/>
                </a:solidFill>
                <a:effectLst/>
                <a:latin typeface="Times New Roman" panose="02020603050405020304" pitchFamily="18" charset="0"/>
                <a:ea typeface="Calibri" panose="020F0502020204030204" pitchFamily="34" charset="0"/>
              </a:rPr>
              <a:t>Xue</a:t>
            </a:r>
            <a:r>
              <a:rPr lang="en-US" sz="1800" dirty="0">
                <a:solidFill>
                  <a:srgbClr val="222222"/>
                </a:solidFill>
                <a:effectLst/>
                <a:latin typeface="Times New Roman" panose="02020603050405020304" pitchFamily="18" charset="0"/>
                <a:ea typeface="Calibri" panose="020F0502020204030204" pitchFamily="34" charset="0"/>
              </a:rPr>
              <a:t>, Y., &amp; Wang, X. (2018). Efficient business process consolidation: combining topic features with structure matching. </a:t>
            </a:r>
            <a:r>
              <a:rPr lang="en-US" sz="1800" i="1" dirty="0">
                <a:solidFill>
                  <a:srgbClr val="222222"/>
                </a:solidFill>
                <a:effectLst/>
                <a:latin typeface="Times New Roman" panose="02020603050405020304" pitchFamily="18" charset="0"/>
                <a:ea typeface="Calibri" panose="020F0502020204030204" pitchFamily="34" charset="0"/>
              </a:rPr>
              <a:t>Soft Computing</a:t>
            </a:r>
            <a:r>
              <a:rPr lang="en-US" sz="1800" dirty="0">
                <a:solidFill>
                  <a:srgbClr val="222222"/>
                </a:solidFill>
                <a:effectLst/>
                <a:latin typeface="Times New Roman" panose="02020603050405020304" pitchFamily="18" charset="0"/>
                <a:ea typeface="Calibri" panose="020F0502020204030204" pitchFamily="34" charset="0"/>
              </a:rPr>
              <a:t>, </a:t>
            </a:r>
            <a:r>
              <a:rPr lang="en-US" sz="1800" i="1" dirty="0">
                <a:solidFill>
                  <a:srgbClr val="222222"/>
                </a:solidFill>
                <a:effectLst/>
                <a:latin typeface="Times New Roman" panose="02020603050405020304" pitchFamily="18" charset="0"/>
                <a:ea typeface="Calibri" panose="020F0502020204030204" pitchFamily="34" charset="0"/>
              </a:rPr>
              <a:t>22</a:t>
            </a:r>
            <a:r>
              <a:rPr lang="en-US" sz="1800" dirty="0">
                <a:solidFill>
                  <a:srgbClr val="222222"/>
                </a:solidFill>
                <a:effectLst/>
                <a:latin typeface="Times New Roman" panose="02020603050405020304" pitchFamily="18" charset="0"/>
                <a:ea typeface="Calibri" panose="020F0502020204030204" pitchFamily="34" charset="0"/>
              </a:rPr>
              <a:t>(2), 645-657.</a:t>
            </a:r>
            <a:endParaRPr lang="en-US" sz="1800" dirty="0">
              <a:effectLst/>
              <a:latin typeface="Times New Roman" panose="02020603050405020304" pitchFamily="18" charset="0"/>
              <a:ea typeface="Calibri" panose="020F0502020204030204" pitchFamily="34" charset="0"/>
            </a:endParaRPr>
          </a:p>
          <a:p>
            <a:pPr marL="0" marR="0" indent="0">
              <a:lnSpc>
                <a:spcPct val="200000"/>
              </a:lnSpc>
              <a:spcBef>
                <a:spcPts val="0"/>
              </a:spcBef>
              <a:spcAft>
                <a:spcPts val="0"/>
              </a:spcAft>
              <a:buNone/>
            </a:pPr>
            <a:r>
              <a:rPr lang="en-US" sz="1800" dirty="0">
                <a:solidFill>
                  <a:srgbClr val="222222"/>
                </a:solidFill>
                <a:effectLst/>
                <a:latin typeface="Times New Roman" panose="02020603050405020304" pitchFamily="18" charset="0"/>
                <a:ea typeface="Calibri" panose="020F0502020204030204" pitchFamily="34" charset="0"/>
              </a:rPr>
              <a:t>La Rosa, M., Dumas, M., Uba, R., &amp; </a:t>
            </a:r>
            <a:r>
              <a:rPr lang="en-US" sz="1800" dirty="0" err="1">
                <a:solidFill>
                  <a:srgbClr val="222222"/>
                </a:solidFill>
                <a:effectLst/>
                <a:latin typeface="Times New Roman" panose="02020603050405020304" pitchFamily="18" charset="0"/>
                <a:ea typeface="Calibri" panose="020F0502020204030204" pitchFamily="34" charset="0"/>
              </a:rPr>
              <a:t>Dijkman</a:t>
            </a:r>
            <a:r>
              <a:rPr lang="en-US" sz="1800" dirty="0">
                <a:solidFill>
                  <a:srgbClr val="222222"/>
                </a:solidFill>
                <a:effectLst/>
                <a:latin typeface="Times New Roman" panose="02020603050405020304" pitchFamily="18" charset="0"/>
                <a:ea typeface="Calibri" panose="020F0502020204030204" pitchFamily="34" charset="0"/>
              </a:rPr>
              <a:t>, R. (2013). Business process model merging: An approach to business process consolidation. </a:t>
            </a:r>
            <a:r>
              <a:rPr lang="en-US" sz="1800" i="1" dirty="0">
                <a:solidFill>
                  <a:srgbClr val="222222"/>
                </a:solidFill>
                <a:effectLst/>
                <a:latin typeface="Times New Roman" panose="02020603050405020304" pitchFamily="18" charset="0"/>
                <a:ea typeface="Calibri" panose="020F0502020204030204" pitchFamily="34" charset="0"/>
              </a:rPr>
              <a:t>ACM Transactions on Software Engineering and Methodology (TOSEM)</a:t>
            </a:r>
            <a:r>
              <a:rPr lang="en-US" sz="1800" dirty="0">
                <a:solidFill>
                  <a:srgbClr val="222222"/>
                </a:solidFill>
                <a:effectLst/>
                <a:latin typeface="Times New Roman" panose="02020603050405020304" pitchFamily="18" charset="0"/>
                <a:ea typeface="Calibri" panose="020F0502020204030204" pitchFamily="34" charset="0"/>
              </a:rPr>
              <a:t>, </a:t>
            </a:r>
            <a:r>
              <a:rPr lang="en-US" sz="1800" i="1" dirty="0">
                <a:solidFill>
                  <a:srgbClr val="222222"/>
                </a:solidFill>
                <a:effectLst/>
                <a:latin typeface="Times New Roman" panose="02020603050405020304" pitchFamily="18" charset="0"/>
                <a:ea typeface="Calibri" panose="020F0502020204030204" pitchFamily="34" charset="0"/>
              </a:rPr>
              <a:t>22</a:t>
            </a:r>
            <a:r>
              <a:rPr lang="en-US" sz="1800" dirty="0">
                <a:solidFill>
                  <a:srgbClr val="222222"/>
                </a:solidFill>
                <a:effectLst/>
                <a:latin typeface="Times New Roman" panose="02020603050405020304" pitchFamily="18" charset="0"/>
                <a:ea typeface="Calibri" panose="020F0502020204030204" pitchFamily="34" charset="0"/>
              </a:rPr>
              <a:t>(2), 1-42.</a:t>
            </a:r>
            <a:endParaRPr lang="en-US" sz="1800" dirty="0">
              <a:effectLst/>
              <a:latin typeface="Times New Roman" panose="02020603050405020304" pitchFamily="18" charset="0"/>
              <a:ea typeface="Calibri" panose="020F0502020204030204" pitchFamily="34" charset="0"/>
            </a:endParaRPr>
          </a:p>
          <a:p>
            <a:pPr marL="0" indent="0">
              <a:lnSpc>
                <a:spcPct val="200000"/>
              </a:lnSpc>
              <a:buClrTx/>
              <a:buNone/>
            </a:pPr>
            <a:endParaRPr lang="en-US" sz="1800" dirty="0">
              <a:effectLst/>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77074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References</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29</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7"/>
            <a:ext cx="11706578" cy="4959763"/>
          </a:xfrm>
        </p:spPr>
        <p:txBody>
          <a:bodyPr/>
          <a:lstStyle/>
          <a:p>
            <a:pPr marL="0" indent="0">
              <a:lnSpc>
                <a:spcPct val="200000"/>
              </a:lnSpc>
              <a:buClrTx/>
              <a:buNone/>
            </a:pPr>
            <a:r>
              <a:rPr lang="en-US" sz="1800" dirty="0">
                <a:solidFill>
                  <a:srgbClr val="222222"/>
                </a:solidFill>
                <a:effectLst/>
                <a:latin typeface="Times New Roman" panose="02020603050405020304" pitchFamily="18" charset="0"/>
                <a:ea typeface="Calibri" panose="020F0502020204030204" pitchFamily="34" charset="0"/>
              </a:rPr>
              <a:t>Miller, G. P. (2017). </a:t>
            </a:r>
            <a:r>
              <a:rPr lang="en-US" sz="1800" i="1" dirty="0">
                <a:solidFill>
                  <a:srgbClr val="222222"/>
                </a:solidFill>
                <a:effectLst/>
                <a:latin typeface="Times New Roman" panose="02020603050405020304" pitchFamily="18" charset="0"/>
                <a:ea typeface="Calibri" panose="020F0502020204030204" pitchFamily="34" charset="0"/>
              </a:rPr>
              <a:t>The law of Governance, risk management, and compliance</a:t>
            </a:r>
            <a:r>
              <a:rPr lang="en-US" sz="1800" dirty="0">
                <a:solidFill>
                  <a:srgbClr val="222222"/>
                </a:solidFill>
                <a:effectLst/>
                <a:latin typeface="Times New Roman" panose="02020603050405020304" pitchFamily="18" charset="0"/>
                <a:ea typeface="Calibri" panose="020F0502020204030204" pitchFamily="34" charset="0"/>
              </a:rPr>
              <a:t>. Wolters Kluwer Law &amp; Business.</a:t>
            </a:r>
            <a:endParaRPr lang="en-US" sz="1800" dirty="0">
              <a:effectLst/>
              <a:latin typeface="Times New Roman" panose="02020603050405020304" pitchFamily="18" charset="0"/>
              <a:ea typeface="Calibri" panose="020F0502020204030204" pitchFamily="34" charset="0"/>
            </a:endParaRPr>
          </a:p>
          <a:p>
            <a:pPr marL="0" indent="0">
              <a:lnSpc>
                <a:spcPct val="200000"/>
              </a:lnSpc>
              <a:buClrTx/>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37016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Overview of Saudi Electricity Company</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3</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Saudi Electricity Company (SEC) is a publicly listed Saudi Arabian power company that generates, transmits and distributes electric power in Saudi Arabia. The company was formed in 2000 through amalgamation of local electricity companies in Saudi Arabia to form one joint stock company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company is the Gulf region largest utility by market values enjoying dominance in electric energy generation, transmission and distribution across Saudi Arabia through its 45 power generation plants.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SEC generates more than $17 billion in annual sales making it one of the largest companies in the Kingdom of Saudi Arabia and the world </a:t>
            </a:r>
            <a:r>
              <a:rPr lang="en-US" sz="1800" dirty="0">
                <a:solidFill>
                  <a:srgbClr val="000000"/>
                </a:solidFill>
                <a:effectLst/>
                <a:latin typeface="Times New Roman" panose="02020603050405020304" pitchFamily="18" charset="0"/>
                <a:ea typeface="Calibri" panose="020F0502020204030204" pitchFamily="34" charset="0"/>
              </a:rPr>
              <a:t>("Company Information", 2021)</a:t>
            </a:r>
            <a:r>
              <a:rPr lang="en-US" sz="1800" dirty="0">
                <a:effectLst/>
                <a:latin typeface="Times New Roman" panose="02020603050405020304" pitchFamily="18" charset="0"/>
                <a:ea typeface="Calibri" panose="020F0502020204030204" pitchFamily="34" charset="0"/>
              </a:rPr>
              <a:t>.</a:t>
            </a:r>
          </a:p>
          <a:p>
            <a:pPr>
              <a:lnSpc>
                <a:spcPct val="15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In 2009 The Electricity and Cogeneration Regulatory Authority (ECRA) announced its intention to break SEC into separate generation, distribution and transmission companies to encourage competition in energy sector. This  split led to the establishment of the National Grid SA in 2012, a transmission company operating on the national grid.</a:t>
            </a:r>
          </a:p>
          <a:p>
            <a:pPr>
              <a:lnSpc>
                <a:spcPct val="150000"/>
              </a:lnSpc>
              <a:buClrTx/>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5085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Literature Review</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4</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Today’s business environment present unparalleled busines and regulatory impediments coupled with disruptive technologies.</a:t>
            </a:r>
          </a:p>
          <a:p>
            <a:pPr>
              <a:lnSpc>
                <a:spcPct val="200000"/>
              </a:lnSpc>
              <a:buClrTx/>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Organizations need</a:t>
            </a:r>
            <a:r>
              <a:rPr lang="en-US" sz="1800" dirty="0">
                <a:effectLst/>
                <a:latin typeface="Times New Roman" panose="02020603050405020304" pitchFamily="18" charset="0"/>
                <a:ea typeface="Calibri" panose="020F0502020204030204" pitchFamily="34" charset="0"/>
              </a:rPr>
              <a:t> innovative and proactive GRC strategies to meet their stakeholder’s expectations and get hold of available competitive opportunities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In today’s business environment, technology plays a more critical role in creating, shaping and influencing new business models compared to traditionally when it was just a facilitator for implementing business models. Business are the forefront at experiencing the influence of technology (</a:t>
            </a:r>
            <a:r>
              <a:rPr lang="en-US" sz="1800" dirty="0" err="1">
                <a:solidFill>
                  <a:srgbClr val="222222"/>
                </a:solidFill>
                <a:effectLst/>
                <a:latin typeface="Times New Roman" panose="02020603050405020304" pitchFamily="18" charset="0"/>
                <a:ea typeface="Calibri" panose="020F0502020204030204" pitchFamily="34" charset="0"/>
              </a:rPr>
              <a:t>Wiedenhoft</a:t>
            </a:r>
            <a:r>
              <a:rPr lang="en-US" sz="1800" dirty="0">
                <a:solidFill>
                  <a:srgbClr val="222222"/>
                </a:solidFill>
                <a:effectLst/>
                <a:latin typeface="Times New Roman" panose="02020603050405020304" pitchFamily="18" charset="0"/>
                <a:ea typeface="Calibri" panose="020F0502020204030204" pitchFamily="34" charset="0"/>
              </a:rPr>
              <a:t>, Luciano &amp; </a:t>
            </a:r>
            <a:r>
              <a:rPr lang="en-US" sz="1800" dirty="0" err="1">
                <a:solidFill>
                  <a:srgbClr val="222222"/>
                </a:solidFill>
                <a:effectLst/>
                <a:latin typeface="Times New Roman" panose="02020603050405020304" pitchFamily="18" charset="0"/>
                <a:ea typeface="Calibri" panose="020F0502020204030204" pitchFamily="34" charset="0"/>
              </a:rPr>
              <a:t>Magnagnagno</a:t>
            </a:r>
            <a:r>
              <a:rPr lang="en-US" sz="1800" dirty="0">
                <a:solidFill>
                  <a:srgbClr val="222222"/>
                </a:solidFill>
                <a:latin typeface="Times New Roman" panose="02020603050405020304" pitchFamily="18" charset="0"/>
                <a:ea typeface="Calibri" panose="020F0502020204030204" pitchFamily="34" charset="0"/>
              </a:rPr>
              <a:t>, </a:t>
            </a:r>
            <a:r>
              <a:rPr lang="en-US" sz="1800" dirty="0">
                <a:solidFill>
                  <a:srgbClr val="222222"/>
                </a:solidFill>
                <a:effectLst/>
                <a:latin typeface="Times New Roman" panose="02020603050405020304" pitchFamily="18" charset="0"/>
                <a:ea typeface="Calibri" panose="020F0502020204030204" pitchFamily="34" charset="0"/>
              </a:rPr>
              <a:t>2017</a:t>
            </a:r>
            <a:r>
              <a:rPr lang="en-US" sz="1800" dirty="0">
                <a:effectLst/>
                <a:latin typeface="Times New Roman" panose="02020603050405020304" pitchFamily="18" charset="0"/>
                <a:ea typeface="Calibri" panose="020F0502020204030204" pitchFamily="34" charset="0"/>
              </a:rPr>
              <a:t>). </a:t>
            </a:r>
          </a:p>
          <a:p>
            <a:pPr>
              <a:lnSpc>
                <a:spcPct val="200000"/>
              </a:lnSpc>
              <a:buClrTx/>
              <a:buFont typeface="Wingdings" panose="05000000000000000000" pitchFamily="2" charset="2"/>
              <a:buChar char="q"/>
            </a:pPr>
            <a:r>
              <a:rPr lang="en-US" sz="1800" dirty="0">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echnology enables functions such as governance, risk management and compliance to use it to enhance their contribution and value proposition besides influencing core business processes (</a:t>
            </a:r>
            <a:r>
              <a:rPr lang="en-US" sz="1800" dirty="0">
                <a:solidFill>
                  <a:srgbClr val="222222"/>
                </a:solidFill>
                <a:effectLst/>
                <a:latin typeface="Times New Roman" panose="02020603050405020304" pitchFamily="18" charset="0"/>
                <a:ea typeface="Calibri" panose="020F0502020204030204" pitchFamily="34" charset="0"/>
              </a:rPr>
              <a:t>Miller, 2017)</a:t>
            </a:r>
            <a:r>
              <a:rPr lang="en-US" sz="1800" dirty="0">
                <a:effectLst/>
                <a:latin typeface="Times New Roman" panose="02020603050405020304" pitchFamily="18" charset="0"/>
                <a:ea typeface="Calibri" panose="020F0502020204030204" pitchFamily="34" charset="0"/>
              </a:rPr>
              <a:t>.</a:t>
            </a:r>
          </a:p>
        </p:txBody>
      </p:sp>
    </p:spTree>
    <p:extLst>
      <p:ext uri="{BB962C8B-B14F-4D97-AF65-F5344CB8AC3E}">
        <p14:creationId xmlns="" xmlns:p14="http://schemas.microsoft.com/office/powerpoint/2010/main" val="616067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Literature Review (Continuation)</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5</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Governance, risk management and compliance are essential aspects in organizations that help achieve their business goals and objectives. They involve actions and processes established, approved and implemented by the company’s board of directors and facilitated through the company’s structure to drive it towards achieving its goals. </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Risk management encompasses identifying, assessing and managing risks impeding the company’s achievement of its business goals and objectives.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compliance aspects ensures that the company has internal controls and process to meet regulations, standards and was by regulators, government bodies, policies and industry mandates.</a:t>
            </a:r>
          </a:p>
          <a:p>
            <a:pPr>
              <a:lnSpc>
                <a:spcPct val="200000"/>
              </a:lnSpc>
              <a:buClrTx/>
              <a:buFont typeface="Wingdings" panose="05000000000000000000" pitchFamily="2" charset="2"/>
              <a:buChar char="q"/>
            </a:pPr>
            <a:r>
              <a:rPr lang="en-US" sz="1800" dirty="0">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he effectiveness of the governance, risk management and compliance (GRC) function is ensuring companies meet their business objectives. Technology enhances their ability to achieve these objectives in a compliant and well managed environment.</a:t>
            </a:r>
          </a:p>
          <a:p>
            <a:pPr>
              <a:lnSpc>
                <a:spcPct val="200000"/>
              </a:lnSpc>
              <a:buClrTx/>
              <a:buFont typeface="Wingdings" panose="05000000000000000000" pitchFamily="2" charset="2"/>
              <a:buChar char="q"/>
            </a:pPr>
            <a:endParaRPr lang="en-US" sz="1800" dirty="0">
              <a:effectLst/>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6079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Literature Review (Continuation)</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6</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Technology enhances their ability to achieve these objectives in a compliant and well managed environment.</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Demand for electric power energy continues to increase and is expected to continue rising into the future due to a growing population, expanding industrial base, and increasing per capita consumption.</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Saudi Electricity Company's primary objective is the generation and provision of safe, cost-efficient, and reliable electric power to end-users. This aligns with the Kingdom of Saudi Arabia's government policy of developing the electricity sector of the country.</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SEC's integration of technology into its operations propels the company's growth. All management levels are compelled to act in line with principles of Governance, risk, and compliance.</a:t>
            </a:r>
          </a:p>
          <a:p>
            <a:pPr>
              <a:lnSpc>
                <a:spcPct val="200000"/>
              </a:lnSpc>
              <a:buClrTx/>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0300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Literature Review (Continuation)</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7</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Saudi Electricity Company's use of SMART GRC enables them to monitor their action and process and ensure they are compliant, and work towards achieving its overall goal.</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Saudi Electricity Company's implementation of the integrated SMART GRC helps it streamline its business operations and enhance its function. The use of multiple fragmented systems can cause confusion; therefore, an integrated SMART GRC reduces unnecessary actions and helps the company focus on the processes that lead to the achievement of the overall goal.</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SEC's use of a single integrated system has improved the company's organization as it has a single process that serves as a central reference point for its business operations.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8637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Analysis of Model, Technology</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8</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marL="0" indent="0">
              <a:lnSpc>
                <a:spcPct val="200000"/>
              </a:lnSpc>
              <a:buClrTx/>
              <a:buNone/>
            </a:pPr>
            <a:r>
              <a:rPr lang="en-US" sz="2000" b="1" dirty="0">
                <a:latin typeface="Times New Roman" panose="02020603050405020304" pitchFamily="18" charset="0"/>
                <a:cs typeface="Times New Roman" panose="02020603050405020304" pitchFamily="18" charset="0"/>
              </a:rPr>
              <a:t>Governance, Risk Management and Compliance (GRC)</a:t>
            </a:r>
          </a:p>
          <a:p>
            <a:pPr>
              <a:lnSpc>
                <a:spcPct val="200000"/>
              </a:lnSpc>
              <a:buClrTx/>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Saudi Electricity Company's approach to Governance, risk management, and compliance (GRC) has consistently grown to be more strong and comprehensive.</a:t>
            </a:r>
          </a:p>
          <a:p>
            <a:pPr>
              <a:lnSpc>
                <a:spcPct val="200000"/>
              </a:lnSpc>
              <a:buClrTx/>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The company is committed to adhering to local regulatory guidelines and international industry standards.</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Saudi Electricity Company's corporate governance framework hinges on the provisions of regulations provided by the companies law, the Electricity and Cogeneration Regulatory Authority (ECRA) and the Capital Market Authority of Saudi Arabia, and Saudi Electricity Company's Articles of Association.</a:t>
            </a:r>
          </a:p>
          <a:p>
            <a:pPr>
              <a:lnSpc>
                <a:spcPct val="200000"/>
              </a:lnSpc>
              <a:buClrTx/>
              <a:buFont typeface="Wingdings" panose="05000000000000000000" pitchFamily="2" charset="2"/>
              <a:buChar char="v"/>
            </a:pPr>
            <a:r>
              <a:rPr lang="en-US" sz="1800" dirty="0">
                <a:effectLst/>
                <a:latin typeface="Times New Roman" panose="02020603050405020304" pitchFamily="18" charset="0"/>
                <a:ea typeface="Calibri" panose="020F0502020204030204" pitchFamily="34" charset="0"/>
              </a:rPr>
              <a:t>The company's internal control measures and risk management efforts that focus on protecting shareholders' and other stakeholders' rights are essential to GRC.</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03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 xmlns:a16="http://schemas.microsoft.com/office/drawing/2014/main" id="{05DF1714-E0AB-494E-A0B8-C4E96A33D56A}"/>
              </a:ext>
            </a:extLst>
          </p:cNvPr>
          <p:cNvSpPr>
            <a:spLocks noGrp="1"/>
          </p:cNvSpPr>
          <p:nvPr>
            <p:ph type="title"/>
          </p:nvPr>
        </p:nvSpPr>
        <p:spPr>
          <a:xfrm>
            <a:off x="60880" y="643467"/>
            <a:ext cx="11916631" cy="744836"/>
          </a:xfrm>
        </p:spPr>
        <p:txBody>
          <a:bodyPr vert="horz" lIns="91440" tIns="45720" rIns="91440" bIns="45720" rtlCol="0" anchor="ctr">
            <a:normAutofit/>
          </a:bodyPr>
          <a:lstStyle/>
          <a:p>
            <a:pPr algn="ctr"/>
            <a:r>
              <a:rPr lang="en-US" kern="1200" cap="small" dirty="0">
                <a:solidFill>
                  <a:schemeClr val="bg1"/>
                </a:solidFill>
                <a:latin typeface="+mj-lt"/>
                <a:ea typeface="+mj-ea"/>
                <a:cs typeface="+mj-cs"/>
              </a:rPr>
              <a:t>Process Introduction</a:t>
            </a:r>
          </a:p>
        </p:txBody>
      </p:sp>
      <p:sp>
        <p:nvSpPr>
          <p:cNvPr id="5" name="Slide Number Placeholder 4">
            <a:extLst>
              <a:ext uri="{FF2B5EF4-FFF2-40B4-BE49-F238E27FC236}">
                <a16:creationId xmlns="" xmlns:a16="http://schemas.microsoft.com/office/drawing/2014/main" id="{9282DE6A-BC1A-4BE3-9BD4-33377ED63302}"/>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lnSpc>
                <a:spcPct val="90000"/>
              </a:lnSpc>
              <a:spcAft>
                <a:spcPts val="600"/>
              </a:spcAft>
            </a:pPr>
            <a:fld id="{EECC7194-A4D0-457B-9D3E-53681723AFF7}" type="slidenum">
              <a:rPr lang="en-US" sz="1200" smtClean="0">
                <a:solidFill>
                  <a:schemeClr val="tx1">
                    <a:tint val="75000"/>
                  </a:schemeClr>
                </a:solidFill>
              </a:rPr>
              <a:pPr algn="r">
                <a:lnSpc>
                  <a:spcPct val="90000"/>
                </a:lnSpc>
                <a:spcAft>
                  <a:spcPts val="600"/>
                </a:spcAft>
              </a:pPr>
              <a:t>9</a:t>
            </a:fld>
            <a:endParaRPr lang="en-US" sz="1200" dirty="0">
              <a:solidFill>
                <a:schemeClr val="tx1">
                  <a:tint val="75000"/>
                </a:schemeClr>
              </a:solidFill>
            </a:endParaRPr>
          </a:p>
        </p:txBody>
      </p:sp>
      <p:sp>
        <p:nvSpPr>
          <p:cNvPr id="4" name="Content Placeholder 3">
            <a:extLst>
              <a:ext uri="{FF2B5EF4-FFF2-40B4-BE49-F238E27FC236}">
                <a16:creationId xmlns="" xmlns:a16="http://schemas.microsoft.com/office/drawing/2014/main" id="{76B900EA-15CC-4516-8A37-710A889EE67C}"/>
              </a:ext>
            </a:extLst>
          </p:cNvPr>
          <p:cNvSpPr>
            <a:spLocks noGrp="1"/>
          </p:cNvSpPr>
          <p:nvPr>
            <p:ph idx="1"/>
          </p:nvPr>
        </p:nvSpPr>
        <p:spPr>
          <a:xfrm>
            <a:off x="270933" y="1396588"/>
            <a:ext cx="11706578" cy="5324887"/>
          </a:xfrm>
        </p:spPr>
        <p:txBody>
          <a:bodyPr/>
          <a:lstStyle/>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Business processes are structured tasks or activities performed by an organization to achieve its goal of providing a product or service to its customers</a:t>
            </a: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The Governance, risk management, and compliance process is an organized approach to aligning the company's business model and objectives at the same time managing risk effectively and complying with regulatory standards and requirements.</a:t>
            </a:r>
            <a:endParaRPr lang="en-US" sz="1800"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Governance involves procedures and activities approved and undertaken by the executive to support the company's business goals and objectives.</a:t>
            </a:r>
            <a:endParaRPr lang="en-US" sz="1800" b="1" dirty="0">
              <a:effectLst/>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Risk management involves identifying and addressing risks associated with the company's activities and could be an impediment to achieving its goals.</a:t>
            </a:r>
            <a:endParaRPr lang="en-US" sz="1800" b="1" dirty="0">
              <a:latin typeface="Times New Roman" panose="02020603050405020304" pitchFamily="18" charset="0"/>
              <a:ea typeface="Calibri" panose="020F0502020204030204" pitchFamily="34" charset="0"/>
            </a:endParaRPr>
          </a:p>
          <a:p>
            <a:pPr>
              <a:lnSpc>
                <a:spcPct val="200000"/>
              </a:lnSpc>
              <a:buClrTx/>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Compliance entails ensuring the company's activities and operations fall within the regulations and mandated laws affecting systems.</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97523169"/>
      </p:ext>
    </p:extLst>
  </p:cSld>
  <p:clrMapOvr>
    <a:masterClrMapping/>
  </p:clrMapOvr>
</p:sld>
</file>

<file path=ppt/theme/theme1.xml><?xml version="1.0" encoding="utf-8"?>
<a:theme xmlns:a="http://schemas.openxmlformats.org/drawingml/2006/main" name="Office Theme">
  <a:themeElements>
    <a:clrScheme name="MS Healthcare Pitch">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MS Healthcare Pitch">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2"/>
            </a:gs>
            <a:gs pos="100000">
              <a:schemeClr val="accent2"/>
            </a:gs>
          </a:gsLst>
          <a:lin ang="1440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SMB Healthcare Pitch Deck SB_v3" id="{F20654C3-30CB-4A23-AE37-CA3918CCFD51}" vid="{71C4247B-9648-406B-9B0E-E712402798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66BDC7-24D2-4343-8D41-18F9C23F860A}">
  <ds:schemaRefs>
    <ds:schemaRef ds:uri="http://schemas.microsoft.com/sharepoint/v3/contenttype/forms"/>
  </ds:schemaRefs>
</ds:datastoreItem>
</file>

<file path=customXml/itemProps2.xml><?xml version="1.0" encoding="utf-8"?>
<ds:datastoreItem xmlns:ds="http://schemas.openxmlformats.org/officeDocument/2006/customXml" ds:itemID="{AF4BDB64-2AF8-42D4-96C8-B6B6F098993C}">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16c05727-aa75-4e4a-9b5f-8a80a1165891"/>
    <ds:schemaRef ds:uri="http://schemas.microsoft.com/office/2006/documentManagement/typ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533BAED8-F9E7-4D41-86E9-333473F909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4221</Words>
  <Application>Microsoft Office PowerPoint</Application>
  <PresentationFormat>Custom</PresentationFormat>
  <Paragraphs>207</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Saudi Electricity Company     Business Process</vt:lpstr>
      <vt:lpstr>Introduction</vt:lpstr>
      <vt:lpstr>Overview of Saudi Electricity Company</vt:lpstr>
      <vt:lpstr>Literature Review</vt:lpstr>
      <vt:lpstr>Literature Review (Continuation)</vt:lpstr>
      <vt:lpstr>Literature Review (Continuation)</vt:lpstr>
      <vt:lpstr>Literature Review (Continuation)</vt:lpstr>
      <vt:lpstr>Analysis of Model, Technology</vt:lpstr>
      <vt:lpstr>Process Introduction</vt:lpstr>
      <vt:lpstr>Technology in Use</vt:lpstr>
      <vt:lpstr>Technology in Use (Continuation)</vt:lpstr>
      <vt:lpstr>System Architecture</vt:lpstr>
      <vt:lpstr>Process Explanation</vt:lpstr>
      <vt:lpstr>Process Explanation (Continuation)</vt:lpstr>
      <vt:lpstr>The Process Workflow</vt:lpstr>
      <vt:lpstr>The Process Workflow (Continuation)</vt:lpstr>
      <vt:lpstr>Process Analysis</vt:lpstr>
      <vt:lpstr>Process Analysis</vt:lpstr>
      <vt:lpstr>Analysis of Model, Technology</vt:lpstr>
      <vt:lpstr>Process Introduction</vt:lpstr>
      <vt:lpstr>Technology in Use</vt:lpstr>
      <vt:lpstr>System Architecture</vt:lpstr>
      <vt:lpstr>System Explanation</vt:lpstr>
      <vt:lpstr>The Process Workflow</vt:lpstr>
      <vt:lpstr>Process Analysis</vt:lpstr>
      <vt:lpstr>Recommendations</vt:lpstr>
      <vt:lpstr>Recommendations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2019-07-07T14:17:09Z</dcterms:created>
  <dcterms:modified xsi:type="dcterms:W3CDTF">2021-03-30T10:43:53Z</dcterms:modified>
</cp:coreProperties>
</file>